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86" r:id="rId3"/>
  </p:sldMasterIdLst>
  <p:notesMasterIdLst>
    <p:notesMasterId r:id="rId31"/>
  </p:notesMasterIdLst>
  <p:sldIdLst>
    <p:sldId id="582" r:id="rId4"/>
    <p:sldId id="583" r:id="rId5"/>
    <p:sldId id="589" r:id="rId6"/>
    <p:sldId id="350" r:id="rId7"/>
    <p:sldId id="575" r:id="rId8"/>
    <p:sldId id="355" r:id="rId9"/>
    <p:sldId id="376" r:id="rId10"/>
    <p:sldId id="361" r:id="rId11"/>
    <p:sldId id="555" r:id="rId12"/>
    <p:sldId id="371" r:id="rId13"/>
    <p:sldId id="363" r:id="rId14"/>
    <p:sldId id="356" r:id="rId15"/>
    <p:sldId id="584" r:id="rId16"/>
    <p:sldId id="364" r:id="rId17"/>
    <p:sldId id="585" r:id="rId18"/>
    <p:sldId id="365" r:id="rId19"/>
    <p:sldId id="568" r:id="rId20"/>
    <p:sldId id="591" r:id="rId21"/>
    <p:sldId id="553" r:id="rId22"/>
    <p:sldId id="592" r:id="rId23"/>
    <p:sldId id="556" r:id="rId24"/>
    <p:sldId id="559" r:id="rId25"/>
    <p:sldId id="560" r:id="rId26"/>
    <p:sldId id="590" r:id="rId27"/>
    <p:sldId id="347" r:id="rId28"/>
    <p:sldId id="588" r:id="rId29"/>
    <p:sldId id="587"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6"/>
    <a:srgbClr val="608297"/>
    <a:srgbClr val="E6C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86"/>
    <p:restoredTop sz="86642" autoAdjust="0"/>
  </p:normalViewPr>
  <p:slideViewPr>
    <p:cSldViewPr snapToGrid="0" snapToObjects="1">
      <p:cViewPr varScale="1">
        <p:scale>
          <a:sx n="61" d="100"/>
          <a:sy n="61"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57150"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Sheet1!$A$4:$A$8</c:f>
              <c:numCache>
                <c:formatCode>General</c:formatCode>
                <c:ptCount val="5"/>
                <c:pt idx="0">
                  <c:v>6</c:v>
                </c:pt>
                <c:pt idx="1">
                  <c:v>5</c:v>
                </c:pt>
                <c:pt idx="2">
                  <c:v>4</c:v>
                </c:pt>
                <c:pt idx="3">
                  <c:v>3</c:v>
                </c:pt>
                <c:pt idx="4">
                  <c:v>2</c:v>
                </c:pt>
              </c:numCache>
            </c:numRef>
          </c:xVal>
          <c:yVal>
            <c:numRef>
              <c:f>Sheet1!$B$4:$B$8</c:f>
              <c:numCache>
                <c:formatCode>General</c:formatCode>
                <c:ptCount val="5"/>
                <c:pt idx="0">
                  <c:v>3</c:v>
                </c:pt>
                <c:pt idx="1">
                  <c:v>0.5</c:v>
                </c:pt>
                <c:pt idx="2">
                  <c:v>3</c:v>
                </c:pt>
                <c:pt idx="3">
                  <c:v>6</c:v>
                </c:pt>
                <c:pt idx="4">
                  <c:v>8</c:v>
                </c:pt>
              </c:numCache>
            </c:numRef>
          </c:yVal>
          <c:smooth val="0"/>
          <c:extLst>
            <c:ext xmlns:c16="http://schemas.microsoft.com/office/drawing/2014/chart" uri="{C3380CC4-5D6E-409C-BE32-E72D297353CC}">
              <c16:uniqueId val="{00000000-50BA-485D-95E2-EA7A407F121D}"/>
            </c:ext>
          </c:extLst>
        </c:ser>
        <c:dLbls>
          <c:showLegendKey val="0"/>
          <c:showVal val="0"/>
          <c:showCatName val="0"/>
          <c:showSerName val="0"/>
          <c:showPercent val="0"/>
          <c:showBubbleSize val="0"/>
        </c:dLbls>
        <c:axId val="375706592"/>
        <c:axId val="375705608"/>
      </c:scatterChart>
      <c:valAx>
        <c:axId val="375706592"/>
        <c:scaling>
          <c:orientation val="minMax"/>
          <c:max val="6"/>
          <c:min val="2"/>
        </c:scaling>
        <c:delete val="1"/>
        <c:axPos val="b"/>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crossAx val="375705608"/>
        <c:crosses val="autoZero"/>
        <c:crossBetween val="midCat"/>
      </c:valAx>
      <c:valAx>
        <c:axId val="375705608"/>
        <c:scaling>
          <c:orientation val="minMax"/>
        </c:scaling>
        <c:delete val="1"/>
        <c:axPos val="l"/>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crossAx val="375706592"/>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ata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987D7-A429-4070-8791-8F8026CF7014}" type="doc">
      <dgm:prSet loTypeId="urn:microsoft.com/office/officeart/2018/5/layout/IconLeaf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FF146958-4B50-4F03-9A50-57E3C8FE6A49}">
      <dgm:prSet/>
      <dgm:spPr/>
      <dgm:t>
        <a:bodyPr/>
        <a:lstStyle/>
        <a:p>
          <a:pPr>
            <a:lnSpc>
              <a:spcPct val="100000"/>
            </a:lnSpc>
            <a:defRPr cap="all"/>
          </a:pPr>
          <a:r>
            <a:rPr lang="en-US" b="1" dirty="0"/>
            <a:t>Automation</a:t>
          </a:r>
        </a:p>
      </dgm:t>
    </dgm:pt>
    <dgm:pt modelId="{6EB0631B-1572-4F06-9DB2-DD649B95FCD9}" type="parTrans" cxnId="{DF93C6EB-57FF-498D-9364-DF91143AE8D0}">
      <dgm:prSet/>
      <dgm:spPr/>
      <dgm:t>
        <a:bodyPr/>
        <a:lstStyle/>
        <a:p>
          <a:endParaRPr lang="en-US"/>
        </a:p>
      </dgm:t>
    </dgm:pt>
    <dgm:pt modelId="{D7808403-8C15-48B7-8C02-EB9752B1E4EF}" type="sibTrans" cxnId="{DF93C6EB-57FF-498D-9364-DF91143AE8D0}">
      <dgm:prSet/>
      <dgm:spPr/>
      <dgm:t>
        <a:bodyPr/>
        <a:lstStyle/>
        <a:p>
          <a:endParaRPr lang="en-US"/>
        </a:p>
      </dgm:t>
    </dgm:pt>
    <dgm:pt modelId="{30A355E7-4F97-4AB6-98CF-88B46A310AC8}">
      <dgm:prSet/>
      <dgm:spPr/>
    </dgm:pt>
    <dgm:pt modelId="{DF0075CD-665C-40EC-A067-4288821566D5}" type="parTrans" cxnId="{AF7C35D9-41B5-4464-B0A1-A46B5B1A4F3D}">
      <dgm:prSet/>
      <dgm:spPr/>
      <dgm:t>
        <a:bodyPr/>
        <a:lstStyle/>
        <a:p>
          <a:endParaRPr lang="en-US"/>
        </a:p>
      </dgm:t>
    </dgm:pt>
    <dgm:pt modelId="{8C329EB4-26BB-4A77-8BDF-23D8D1BFEAE3}" type="sibTrans" cxnId="{AF7C35D9-41B5-4464-B0A1-A46B5B1A4F3D}">
      <dgm:prSet/>
      <dgm:spPr/>
      <dgm:t>
        <a:bodyPr/>
        <a:lstStyle/>
        <a:p>
          <a:endParaRPr lang="en-US"/>
        </a:p>
      </dgm:t>
    </dgm:pt>
    <dgm:pt modelId="{A36D021E-DA37-4381-A6CB-9536D217E467}">
      <dgm:prSet/>
      <dgm:spPr/>
      <dgm:t>
        <a:bodyPr/>
        <a:lstStyle/>
        <a:p>
          <a:pPr>
            <a:lnSpc>
              <a:spcPct val="100000"/>
            </a:lnSpc>
            <a:defRPr cap="all"/>
          </a:pPr>
          <a:r>
            <a:rPr lang="en-US" b="1" dirty="0"/>
            <a:t>Augmentation</a:t>
          </a:r>
          <a:endParaRPr lang="en-US" dirty="0"/>
        </a:p>
      </dgm:t>
    </dgm:pt>
    <dgm:pt modelId="{90A78452-922E-492A-8E61-110FDB3674A9}" type="parTrans" cxnId="{36BB73F1-1727-4917-A7C5-0104B7C6343A}">
      <dgm:prSet/>
      <dgm:spPr/>
      <dgm:t>
        <a:bodyPr/>
        <a:lstStyle/>
        <a:p>
          <a:endParaRPr lang="en-US"/>
        </a:p>
      </dgm:t>
    </dgm:pt>
    <dgm:pt modelId="{F1DE5ED8-7466-4C86-8B47-1D9F03359A9E}" type="sibTrans" cxnId="{36BB73F1-1727-4917-A7C5-0104B7C6343A}">
      <dgm:prSet/>
      <dgm:spPr/>
      <dgm:t>
        <a:bodyPr/>
        <a:lstStyle/>
        <a:p>
          <a:endParaRPr lang="en-US"/>
        </a:p>
      </dgm:t>
    </dgm:pt>
    <dgm:pt modelId="{E3B52035-FDB8-4F59-B450-242FB15467D6}">
      <dgm:prSet/>
      <dgm:spPr/>
      <dgm:t>
        <a:bodyPr/>
        <a:lstStyle/>
        <a:p>
          <a:pPr>
            <a:lnSpc>
              <a:spcPct val="100000"/>
            </a:lnSpc>
            <a:defRPr cap="all"/>
          </a:pPr>
          <a:r>
            <a:rPr lang="en-US" b="1" dirty="0"/>
            <a:t>Personalization</a:t>
          </a:r>
          <a:endParaRPr lang="en-US" dirty="0"/>
        </a:p>
      </dgm:t>
    </dgm:pt>
    <dgm:pt modelId="{0DA433D6-49CA-4C20-844A-232043CAAA96}" type="parTrans" cxnId="{C7A78995-0D79-4E4F-A9BB-C7B876C6703A}">
      <dgm:prSet/>
      <dgm:spPr/>
      <dgm:t>
        <a:bodyPr/>
        <a:lstStyle/>
        <a:p>
          <a:endParaRPr lang="en-US"/>
        </a:p>
      </dgm:t>
    </dgm:pt>
    <dgm:pt modelId="{A513BE8F-D83F-4FC6-AD55-C63CFC0FBD37}" type="sibTrans" cxnId="{C7A78995-0D79-4E4F-A9BB-C7B876C6703A}">
      <dgm:prSet/>
      <dgm:spPr/>
      <dgm:t>
        <a:bodyPr/>
        <a:lstStyle/>
        <a:p>
          <a:endParaRPr lang="en-US"/>
        </a:p>
      </dgm:t>
    </dgm:pt>
    <dgm:pt modelId="{5E1ADD8C-C3CC-4736-858C-8585483DF93C}" type="pres">
      <dgm:prSet presAssocID="{B3B987D7-A429-4070-8791-8F8026CF7014}" presName="root" presStyleCnt="0">
        <dgm:presLayoutVars>
          <dgm:dir/>
          <dgm:resizeHandles val="exact"/>
        </dgm:presLayoutVars>
      </dgm:prSet>
      <dgm:spPr/>
    </dgm:pt>
    <dgm:pt modelId="{D596D8FE-8B77-4381-833D-5173B1110AD3}" type="pres">
      <dgm:prSet presAssocID="{FF146958-4B50-4F03-9A50-57E3C8FE6A49}" presName="compNode" presStyleCnt="0"/>
      <dgm:spPr/>
    </dgm:pt>
    <dgm:pt modelId="{4956367B-38F5-4AD2-8881-F63ABEEAB19A}" type="pres">
      <dgm:prSet presAssocID="{FF146958-4B50-4F03-9A50-57E3C8FE6A49}" presName="iconBgRect" presStyleLbl="bgShp" presStyleIdx="0" presStyleCnt="3"/>
      <dgm:spPr>
        <a:prstGeom prst="round2DiagRect">
          <a:avLst>
            <a:gd name="adj1" fmla="val 29727"/>
            <a:gd name="adj2" fmla="val 0"/>
          </a:avLst>
        </a:prstGeom>
      </dgm:spPr>
    </dgm:pt>
    <dgm:pt modelId="{7D00F202-5F02-4051-8195-D87AC6513041}" type="pres">
      <dgm:prSet presAssocID="{FF146958-4B50-4F03-9A50-57E3C8FE6A49}" presName="iconRect" presStyleLbl="node1" presStyleIdx="0" presStyleCnt="3" custLinFactNeighborX="-4826" custLinFactNeighborY="603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peat"/>
        </a:ext>
      </dgm:extLst>
    </dgm:pt>
    <dgm:pt modelId="{1EF8FF0B-D637-42F4-AB7E-35DB837920CA}" type="pres">
      <dgm:prSet presAssocID="{FF146958-4B50-4F03-9A50-57E3C8FE6A49}" presName="spaceRect" presStyleCnt="0"/>
      <dgm:spPr/>
    </dgm:pt>
    <dgm:pt modelId="{EB899181-D6E5-499D-BDDC-C0A0A8C5F68F}" type="pres">
      <dgm:prSet presAssocID="{FF146958-4B50-4F03-9A50-57E3C8FE6A49}" presName="textRect" presStyleLbl="revTx" presStyleIdx="0" presStyleCnt="3">
        <dgm:presLayoutVars>
          <dgm:chMax val="1"/>
          <dgm:chPref val="1"/>
        </dgm:presLayoutVars>
      </dgm:prSet>
      <dgm:spPr/>
    </dgm:pt>
    <dgm:pt modelId="{D289EED8-0A25-4ACA-AB0A-B64E8130D846}" type="pres">
      <dgm:prSet presAssocID="{D7808403-8C15-48B7-8C02-EB9752B1E4EF}" presName="sibTrans" presStyleCnt="0"/>
      <dgm:spPr/>
    </dgm:pt>
    <dgm:pt modelId="{FD47D3F7-52B5-454D-83DE-B1FC230CC079}" type="pres">
      <dgm:prSet presAssocID="{E3B52035-FDB8-4F59-B450-242FB15467D6}" presName="compNode" presStyleCnt="0"/>
      <dgm:spPr/>
    </dgm:pt>
    <dgm:pt modelId="{D2C5B853-D4FE-431D-B0EE-254ECAAB728E}" type="pres">
      <dgm:prSet presAssocID="{E3B52035-FDB8-4F59-B450-242FB15467D6}" presName="iconBgRect" presStyleLbl="bgShp" presStyleIdx="1" presStyleCnt="3" custLinFactNeighborX="-140" custLinFactNeighborY="-979"/>
      <dgm:spPr>
        <a:prstGeom prst="round2DiagRect">
          <a:avLst>
            <a:gd name="adj1" fmla="val 29727"/>
            <a:gd name="adj2" fmla="val 0"/>
          </a:avLst>
        </a:prstGeom>
      </dgm:spPr>
    </dgm:pt>
    <dgm:pt modelId="{8CCF44BE-EEB3-4D05-AA3E-1397A6D5C72F}" type="pres">
      <dgm:prSet presAssocID="{E3B52035-FDB8-4F59-B450-242FB15467D6}" presName="iconRect" presStyleLbl="node1" presStyleIdx="1" presStyleCnt="3" custLinFactNeighborX="-244" custLinFactNeighborY="-170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rget"/>
        </a:ext>
      </dgm:extLst>
    </dgm:pt>
    <dgm:pt modelId="{1853988E-E53C-47E3-BEB5-7D1C3F711DBB}" type="pres">
      <dgm:prSet presAssocID="{E3B52035-FDB8-4F59-B450-242FB15467D6}" presName="spaceRect" presStyleCnt="0"/>
      <dgm:spPr/>
    </dgm:pt>
    <dgm:pt modelId="{1DD47EF9-44C3-48BC-A26A-865D0B64CE8A}" type="pres">
      <dgm:prSet presAssocID="{E3B52035-FDB8-4F59-B450-242FB15467D6}" presName="textRect" presStyleLbl="revTx" presStyleIdx="1" presStyleCnt="3">
        <dgm:presLayoutVars>
          <dgm:chMax val="1"/>
          <dgm:chPref val="1"/>
        </dgm:presLayoutVars>
      </dgm:prSet>
      <dgm:spPr/>
    </dgm:pt>
    <dgm:pt modelId="{A5D6CB15-FCB4-4CBC-8AF1-DD27FA2A9611}" type="pres">
      <dgm:prSet presAssocID="{A513BE8F-D83F-4FC6-AD55-C63CFC0FBD37}" presName="sibTrans" presStyleCnt="0"/>
      <dgm:spPr/>
    </dgm:pt>
    <dgm:pt modelId="{163470F3-F60B-4629-B197-6C685C9AFC9B}" type="pres">
      <dgm:prSet presAssocID="{A36D021E-DA37-4381-A6CB-9536D217E467}" presName="compNode" presStyleCnt="0"/>
      <dgm:spPr/>
    </dgm:pt>
    <dgm:pt modelId="{ACF87A67-16F6-424D-910C-A444A74D7C1E}" type="pres">
      <dgm:prSet presAssocID="{A36D021E-DA37-4381-A6CB-9536D217E467}" presName="iconBgRect" presStyleLbl="bgShp" presStyleIdx="2" presStyleCnt="3"/>
      <dgm:spPr>
        <a:prstGeom prst="round2DiagRect">
          <a:avLst>
            <a:gd name="adj1" fmla="val 29727"/>
            <a:gd name="adj2" fmla="val 0"/>
          </a:avLst>
        </a:prstGeom>
      </dgm:spPr>
    </dgm:pt>
    <dgm:pt modelId="{5CA0948F-2B87-44A7-BDE5-B3D626FD72D9}" type="pres">
      <dgm:prSet presAssocID="{A36D021E-DA37-4381-A6CB-9536D217E46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d with gears"/>
        </a:ext>
      </dgm:extLst>
    </dgm:pt>
    <dgm:pt modelId="{680668FA-2369-4030-B309-F415EE02A594}" type="pres">
      <dgm:prSet presAssocID="{A36D021E-DA37-4381-A6CB-9536D217E467}" presName="spaceRect" presStyleCnt="0"/>
      <dgm:spPr/>
    </dgm:pt>
    <dgm:pt modelId="{9E34D67C-D86A-4ADC-ABCA-331FF38D50E7}" type="pres">
      <dgm:prSet presAssocID="{A36D021E-DA37-4381-A6CB-9536D217E467}" presName="textRect" presStyleLbl="revTx" presStyleIdx="2" presStyleCnt="3">
        <dgm:presLayoutVars>
          <dgm:chMax val="1"/>
          <dgm:chPref val="1"/>
        </dgm:presLayoutVars>
      </dgm:prSet>
      <dgm:spPr/>
    </dgm:pt>
  </dgm:ptLst>
  <dgm:cxnLst>
    <dgm:cxn modelId="{7DBFC80B-31C5-4AA3-AA2C-25C83A218494}" type="presOf" srcId="{A36D021E-DA37-4381-A6CB-9536D217E467}" destId="{9E34D67C-D86A-4ADC-ABCA-331FF38D50E7}" srcOrd="0" destOrd="0" presId="urn:microsoft.com/office/officeart/2018/5/layout/IconLeafLabelList"/>
    <dgm:cxn modelId="{48408F7C-0A0E-4FD8-8F24-5C29C2D23461}" type="presOf" srcId="{FF146958-4B50-4F03-9A50-57E3C8FE6A49}" destId="{EB899181-D6E5-499D-BDDC-C0A0A8C5F68F}" srcOrd="0" destOrd="0" presId="urn:microsoft.com/office/officeart/2018/5/layout/IconLeafLabelList"/>
    <dgm:cxn modelId="{C7A78995-0D79-4E4F-A9BB-C7B876C6703A}" srcId="{B3B987D7-A429-4070-8791-8F8026CF7014}" destId="{E3B52035-FDB8-4F59-B450-242FB15467D6}" srcOrd="1" destOrd="0" parTransId="{0DA433D6-49CA-4C20-844A-232043CAAA96}" sibTransId="{A513BE8F-D83F-4FC6-AD55-C63CFC0FBD37}"/>
    <dgm:cxn modelId="{E62643D6-ABA3-4770-9BBC-2B31EBE31008}" type="presOf" srcId="{E3B52035-FDB8-4F59-B450-242FB15467D6}" destId="{1DD47EF9-44C3-48BC-A26A-865D0B64CE8A}" srcOrd="0" destOrd="0" presId="urn:microsoft.com/office/officeart/2018/5/layout/IconLeafLabelList"/>
    <dgm:cxn modelId="{AF7C35D9-41B5-4464-B0A1-A46B5B1A4F3D}" srcId="{E3B52035-FDB8-4F59-B450-242FB15467D6}" destId="{30A355E7-4F97-4AB6-98CF-88B46A310AC8}" srcOrd="0" destOrd="0" parTransId="{DF0075CD-665C-40EC-A067-4288821566D5}" sibTransId="{8C329EB4-26BB-4A77-8BDF-23D8D1BFEAE3}"/>
    <dgm:cxn modelId="{9CFBCDE9-09E4-456B-8A74-2038BDCE09FA}" type="presOf" srcId="{B3B987D7-A429-4070-8791-8F8026CF7014}" destId="{5E1ADD8C-C3CC-4736-858C-8585483DF93C}" srcOrd="0" destOrd="0" presId="urn:microsoft.com/office/officeart/2018/5/layout/IconLeafLabelList"/>
    <dgm:cxn modelId="{DF93C6EB-57FF-498D-9364-DF91143AE8D0}" srcId="{B3B987D7-A429-4070-8791-8F8026CF7014}" destId="{FF146958-4B50-4F03-9A50-57E3C8FE6A49}" srcOrd="0" destOrd="0" parTransId="{6EB0631B-1572-4F06-9DB2-DD649B95FCD9}" sibTransId="{D7808403-8C15-48B7-8C02-EB9752B1E4EF}"/>
    <dgm:cxn modelId="{36BB73F1-1727-4917-A7C5-0104B7C6343A}" srcId="{B3B987D7-A429-4070-8791-8F8026CF7014}" destId="{A36D021E-DA37-4381-A6CB-9536D217E467}" srcOrd="2" destOrd="0" parTransId="{90A78452-922E-492A-8E61-110FDB3674A9}" sibTransId="{F1DE5ED8-7466-4C86-8B47-1D9F03359A9E}"/>
    <dgm:cxn modelId="{28A6EEEC-BDC2-4F2C-90EA-7621F8D1C233}" type="presParOf" srcId="{5E1ADD8C-C3CC-4736-858C-8585483DF93C}" destId="{D596D8FE-8B77-4381-833D-5173B1110AD3}" srcOrd="0" destOrd="0" presId="urn:microsoft.com/office/officeart/2018/5/layout/IconLeafLabelList"/>
    <dgm:cxn modelId="{67EA931B-19EA-49D1-BFD1-9496D1255547}" type="presParOf" srcId="{D596D8FE-8B77-4381-833D-5173B1110AD3}" destId="{4956367B-38F5-4AD2-8881-F63ABEEAB19A}" srcOrd="0" destOrd="0" presId="urn:microsoft.com/office/officeart/2018/5/layout/IconLeafLabelList"/>
    <dgm:cxn modelId="{1B233CC1-0E88-4A2E-BDDF-7BCDB1FEBF2B}" type="presParOf" srcId="{D596D8FE-8B77-4381-833D-5173B1110AD3}" destId="{7D00F202-5F02-4051-8195-D87AC6513041}" srcOrd="1" destOrd="0" presId="urn:microsoft.com/office/officeart/2018/5/layout/IconLeafLabelList"/>
    <dgm:cxn modelId="{8863EDB1-28DE-4908-A0D8-9BA2D5731FE2}" type="presParOf" srcId="{D596D8FE-8B77-4381-833D-5173B1110AD3}" destId="{1EF8FF0B-D637-42F4-AB7E-35DB837920CA}" srcOrd="2" destOrd="0" presId="urn:microsoft.com/office/officeart/2018/5/layout/IconLeafLabelList"/>
    <dgm:cxn modelId="{F688D5DF-E0DE-4591-BB51-B9519D98FC13}" type="presParOf" srcId="{D596D8FE-8B77-4381-833D-5173B1110AD3}" destId="{EB899181-D6E5-499D-BDDC-C0A0A8C5F68F}" srcOrd="3" destOrd="0" presId="urn:microsoft.com/office/officeart/2018/5/layout/IconLeafLabelList"/>
    <dgm:cxn modelId="{B77B3B2D-742D-483D-8909-98A2A46EF8F4}" type="presParOf" srcId="{5E1ADD8C-C3CC-4736-858C-8585483DF93C}" destId="{D289EED8-0A25-4ACA-AB0A-B64E8130D846}" srcOrd="1" destOrd="0" presId="urn:microsoft.com/office/officeart/2018/5/layout/IconLeafLabelList"/>
    <dgm:cxn modelId="{3EE51433-81C9-472A-BE15-65E16DC2B9C2}" type="presParOf" srcId="{5E1ADD8C-C3CC-4736-858C-8585483DF93C}" destId="{FD47D3F7-52B5-454D-83DE-B1FC230CC079}" srcOrd="2" destOrd="0" presId="urn:microsoft.com/office/officeart/2018/5/layout/IconLeafLabelList"/>
    <dgm:cxn modelId="{3344174C-CD97-4066-9D3C-EB8DE45FC7DC}" type="presParOf" srcId="{FD47D3F7-52B5-454D-83DE-B1FC230CC079}" destId="{D2C5B853-D4FE-431D-B0EE-254ECAAB728E}" srcOrd="0" destOrd="0" presId="urn:microsoft.com/office/officeart/2018/5/layout/IconLeafLabelList"/>
    <dgm:cxn modelId="{7ECAA0FD-7506-42ED-9A47-BA21C1BF16B4}" type="presParOf" srcId="{FD47D3F7-52B5-454D-83DE-B1FC230CC079}" destId="{8CCF44BE-EEB3-4D05-AA3E-1397A6D5C72F}" srcOrd="1" destOrd="0" presId="urn:microsoft.com/office/officeart/2018/5/layout/IconLeafLabelList"/>
    <dgm:cxn modelId="{BD8531D5-CC5C-4563-AA6B-DA1D70832529}" type="presParOf" srcId="{FD47D3F7-52B5-454D-83DE-B1FC230CC079}" destId="{1853988E-E53C-47E3-BEB5-7D1C3F711DBB}" srcOrd="2" destOrd="0" presId="urn:microsoft.com/office/officeart/2018/5/layout/IconLeafLabelList"/>
    <dgm:cxn modelId="{F94A7A64-D56C-4E3F-B1C7-E870EEAE87A4}" type="presParOf" srcId="{FD47D3F7-52B5-454D-83DE-B1FC230CC079}" destId="{1DD47EF9-44C3-48BC-A26A-865D0B64CE8A}" srcOrd="3" destOrd="0" presId="urn:microsoft.com/office/officeart/2018/5/layout/IconLeafLabelList"/>
    <dgm:cxn modelId="{9FD759E2-B0AA-498F-ADD1-AE8421DE86EB}" type="presParOf" srcId="{5E1ADD8C-C3CC-4736-858C-8585483DF93C}" destId="{A5D6CB15-FCB4-4CBC-8AF1-DD27FA2A9611}" srcOrd="3" destOrd="0" presId="urn:microsoft.com/office/officeart/2018/5/layout/IconLeafLabelList"/>
    <dgm:cxn modelId="{58BA71C5-7E6D-4118-869F-C9D168F12439}" type="presParOf" srcId="{5E1ADD8C-C3CC-4736-858C-8585483DF93C}" destId="{163470F3-F60B-4629-B197-6C685C9AFC9B}" srcOrd="4" destOrd="0" presId="urn:microsoft.com/office/officeart/2018/5/layout/IconLeafLabelList"/>
    <dgm:cxn modelId="{5FFB5C0D-DF53-47E7-ABE5-9BB2304E4ED6}" type="presParOf" srcId="{163470F3-F60B-4629-B197-6C685C9AFC9B}" destId="{ACF87A67-16F6-424D-910C-A444A74D7C1E}" srcOrd="0" destOrd="0" presId="urn:microsoft.com/office/officeart/2018/5/layout/IconLeafLabelList"/>
    <dgm:cxn modelId="{8C2785A8-DB36-406D-8B26-8D2EF857ABCE}" type="presParOf" srcId="{163470F3-F60B-4629-B197-6C685C9AFC9B}" destId="{5CA0948F-2B87-44A7-BDE5-B3D626FD72D9}" srcOrd="1" destOrd="0" presId="urn:microsoft.com/office/officeart/2018/5/layout/IconLeafLabelList"/>
    <dgm:cxn modelId="{EAAD1599-3C91-482F-A749-644DD85B8A21}" type="presParOf" srcId="{163470F3-F60B-4629-B197-6C685C9AFC9B}" destId="{680668FA-2369-4030-B309-F415EE02A594}" srcOrd="2" destOrd="0" presId="urn:microsoft.com/office/officeart/2018/5/layout/IconLeafLabelList"/>
    <dgm:cxn modelId="{9B1519D9-0201-40C6-8429-0B5D583E94EE}" type="presParOf" srcId="{163470F3-F60B-4629-B197-6C685C9AFC9B}" destId="{9E34D67C-D86A-4ADC-ABCA-331FF38D50E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3F7A0-77DA-483A-8C44-2CA5B6D12B10}"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398A6CA3-9AB1-4F20-858D-7DB446AA1864}">
      <dgm:prSet custT="1"/>
      <dgm:spPr/>
      <dgm:t>
        <a:bodyPr/>
        <a:lstStyle/>
        <a:p>
          <a:pPr>
            <a:lnSpc>
              <a:spcPct val="100000"/>
            </a:lnSpc>
          </a:pPr>
          <a:r>
            <a:rPr lang="en-US" sz="2400" dirty="0"/>
            <a:t>Employees: 62,000</a:t>
          </a:r>
        </a:p>
      </dgm:t>
    </dgm:pt>
    <dgm:pt modelId="{B4E0D39A-848B-4A28-9789-0C4AB1EE701D}" type="parTrans" cxnId="{D099243D-F5E4-4CDF-80D7-221FF3FF6CFB}">
      <dgm:prSet/>
      <dgm:spPr/>
      <dgm:t>
        <a:bodyPr/>
        <a:lstStyle/>
        <a:p>
          <a:endParaRPr lang="en-US" sz="2000"/>
        </a:p>
      </dgm:t>
    </dgm:pt>
    <dgm:pt modelId="{317AA437-63AF-4070-A369-0D63AF1FEC3F}" type="sibTrans" cxnId="{D099243D-F5E4-4CDF-80D7-221FF3FF6CFB}">
      <dgm:prSet/>
      <dgm:spPr/>
      <dgm:t>
        <a:bodyPr/>
        <a:lstStyle/>
        <a:p>
          <a:pPr>
            <a:lnSpc>
              <a:spcPct val="100000"/>
            </a:lnSpc>
          </a:pPr>
          <a:endParaRPr lang="en-US" sz="2000"/>
        </a:p>
      </dgm:t>
    </dgm:pt>
    <dgm:pt modelId="{FB21B769-DC9C-4089-90D5-B12A01B7B2FB}">
      <dgm:prSet custT="1"/>
      <dgm:spPr/>
      <dgm:t>
        <a:bodyPr/>
        <a:lstStyle/>
        <a:p>
          <a:pPr>
            <a:lnSpc>
              <a:spcPct val="100000"/>
            </a:lnSpc>
          </a:pPr>
          <a:r>
            <a:rPr lang="en-US" sz="2400" dirty="0"/>
            <a:t>Problem: applicant screening volume</a:t>
          </a:r>
        </a:p>
      </dgm:t>
    </dgm:pt>
    <dgm:pt modelId="{7A64CCF1-5810-4FB8-A418-8CD91532882F}" type="parTrans" cxnId="{0DBBB64E-03EE-473A-AD11-55018F4E0F43}">
      <dgm:prSet/>
      <dgm:spPr/>
      <dgm:t>
        <a:bodyPr/>
        <a:lstStyle/>
        <a:p>
          <a:endParaRPr lang="en-US" sz="2000"/>
        </a:p>
      </dgm:t>
    </dgm:pt>
    <dgm:pt modelId="{8F996FB0-1E61-42EF-AFF2-47B8674E73E2}" type="sibTrans" cxnId="{0DBBB64E-03EE-473A-AD11-55018F4E0F43}">
      <dgm:prSet/>
      <dgm:spPr/>
      <dgm:t>
        <a:bodyPr/>
        <a:lstStyle/>
        <a:p>
          <a:pPr>
            <a:lnSpc>
              <a:spcPct val="100000"/>
            </a:lnSpc>
          </a:pPr>
          <a:endParaRPr lang="en-US" sz="2000"/>
        </a:p>
      </dgm:t>
    </dgm:pt>
    <dgm:pt modelId="{47505112-1650-459E-973D-430323BC5C31}">
      <dgm:prSet custT="1"/>
      <dgm:spPr/>
      <dgm:t>
        <a:bodyPr/>
        <a:lstStyle/>
        <a:p>
          <a:pPr>
            <a:lnSpc>
              <a:spcPct val="100000"/>
            </a:lnSpc>
          </a:pPr>
          <a:r>
            <a:rPr lang="en-US" sz="2400" dirty="0"/>
            <a:t>Solution: front-end chatbot for candidate engagement</a:t>
          </a:r>
        </a:p>
      </dgm:t>
    </dgm:pt>
    <dgm:pt modelId="{A1CDAE23-0805-421E-A39E-E635D18FAF1D}" type="parTrans" cxnId="{3E50CB0A-8227-4999-8AFD-6D05055322B5}">
      <dgm:prSet/>
      <dgm:spPr/>
      <dgm:t>
        <a:bodyPr/>
        <a:lstStyle/>
        <a:p>
          <a:endParaRPr lang="en-US" sz="2000"/>
        </a:p>
      </dgm:t>
    </dgm:pt>
    <dgm:pt modelId="{095FEA29-F1A8-42B4-AF04-F7D22656F149}" type="sibTrans" cxnId="{3E50CB0A-8227-4999-8AFD-6D05055322B5}">
      <dgm:prSet/>
      <dgm:spPr/>
      <dgm:t>
        <a:bodyPr/>
        <a:lstStyle/>
        <a:p>
          <a:pPr>
            <a:lnSpc>
              <a:spcPct val="100000"/>
            </a:lnSpc>
          </a:pPr>
          <a:endParaRPr lang="en-US" sz="2000"/>
        </a:p>
      </dgm:t>
    </dgm:pt>
    <dgm:pt modelId="{687ECC5B-9B1E-4824-93EF-BBC5D1C94060}">
      <dgm:prSet custT="1"/>
      <dgm:spPr/>
      <dgm:t>
        <a:bodyPr/>
        <a:lstStyle/>
        <a:p>
          <a:pPr>
            <a:lnSpc>
              <a:spcPct val="100000"/>
            </a:lnSpc>
          </a:pPr>
          <a:r>
            <a:rPr lang="en-US" sz="2400" dirty="0"/>
            <a:t>Result: able to interact with every candidate in scalable way, offering personalized experiences</a:t>
          </a:r>
        </a:p>
      </dgm:t>
    </dgm:pt>
    <dgm:pt modelId="{3EF4FEFB-AD52-4758-B313-B44B661BD5A4}" type="parTrans" cxnId="{B5E14B54-8971-4BD9-92D4-0DEE3923101D}">
      <dgm:prSet/>
      <dgm:spPr/>
      <dgm:t>
        <a:bodyPr/>
        <a:lstStyle/>
        <a:p>
          <a:endParaRPr lang="en-US" sz="2000"/>
        </a:p>
      </dgm:t>
    </dgm:pt>
    <dgm:pt modelId="{BDECF4C4-1D94-4343-9B9C-4D862E754AC1}" type="sibTrans" cxnId="{B5E14B54-8971-4BD9-92D4-0DEE3923101D}">
      <dgm:prSet/>
      <dgm:spPr/>
      <dgm:t>
        <a:bodyPr/>
        <a:lstStyle/>
        <a:p>
          <a:endParaRPr lang="en-US" sz="2000"/>
        </a:p>
      </dgm:t>
    </dgm:pt>
    <dgm:pt modelId="{788915BD-2D4C-40E8-BF0F-304C92C2802C}" type="pres">
      <dgm:prSet presAssocID="{DE03F7A0-77DA-483A-8C44-2CA5B6D12B10}" presName="vert0" presStyleCnt="0">
        <dgm:presLayoutVars>
          <dgm:dir/>
          <dgm:animOne val="branch"/>
          <dgm:animLvl val="lvl"/>
        </dgm:presLayoutVars>
      </dgm:prSet>
      <dgm:spPr/>
    </dgm:pt>
    <dgm:pt modelId="{51FD31EA-E3E7-4D53-85A9-AE73B8A74E6B}" type="pres">
      <dgm:prSet presAssocID="{398A6CA3-9AB1-4F20-858D-7DB446AA1864}" presName="thickLine" presStyleLbl="alignNode1" presStyleIdx="0" presStyleCnt="4"/>
      <dgm:spPr/>
    </dgm:pt>
    <dgm:pt modelId="{4841AA9B-6C9E-4FA3-9627-F3BC1371140E}" type="pres">
      <dgm:prSet presAssocID="{398A6CA3-9AB1-4F20-858D-7DB446AA1864}" presName="horz1" presStyleCnt="0"/>
      <dgm:spPr/>
    </dgm:pt>
    <dgm:pt modelId="{CE925843-6D32-4737-A746-44EFB0A68B4A}" type="pres">
      <dgm:prSet presAssocID="{398A6CA3-9AB1-4F20-858D-7DB446AA1864}" presName="tx1" presStyleLbl="revTx" presStyleIdx="0" presStyleCnt="4"/>
      <dgm:spPr/>
    </dgm:pt>
    <dgm:pt modelId="{FAB74E45-D28B-481F-807B-037660B8957F}" type="pres">
      <dgm:prSet presAssocID="{398A6CA3-9AB1-4F20-858D-7DB446AA1864}" presName="vert1" presStyleCnt="0"/>
      <dgm:spPr/>
    </dgm:pt>
    <dgm:pt modelId="{627416F9-8544-4CDE-BBB6-1188B93CB2E2}" type="pres">
      <dgm:prSet presAssocID="{FB21B769-DC9C-4089-90D5-B12A01B7B2FB}" presName="thickLine" presStyleLbl="alignNode1" presStyleIdx="1" presStyleCnt="4"/>
      <dgm:spPr/>
    </dgm:pt>
    <dgm:pt modelId="{0E368E73-AE3C-4594-84C2-AEBAE0C8E286}" type="pres">
      <dgm:prSet presAssocID="{FB21B769-DC9C-4089-90D5-B12A01B7B2FB}" presName="horz1" presStyleCnt="0"/>
      <dgm:spPr/>
    </dgm:pt>
    <dgm:pt modelId="{EE9DA440-76C6-4040-88E1-B2CE3AC706F7}" type="pres">
      <dgm:prSet presAssocID="{FB21B769-DC9C-4089-90D5-B12A01B7B2FB}" presName="tx1" presStyleLbl="revTx" presStyleIdx="1" presStyleCnt="4"/>
      <dgm:spPr/>
    </dgm:pt>
    <dgm:pt modelId="{F78C3E53-608A-449C-AE05-F1F41826F11F}" type="pres">
      <dgm:prSet presAssocID="{FB21B769-DC9C-4089-90D5-B12A01B7B2FB}" presName="vert1" presStyleCnt="0"/>
      <dgm:spPr/>
    </dgm:pt>
    <dgm:pt modelId="{972A9EB6-E466-4F83-80A1-FFFE8616F905}" type="pres">
      <dgm:prSet presAssocID="{47505112-1650-459E-973D-430323BC5C31}" presName="thickLine" presStyleLbl="alignNode1" presStyleIdx="2" presStyleCnt="4"/>
      <dgm:spPr/>
    </dgm:pt>
    <dgm:pt modelId="{CE9E9513-4859-497B-93B6-81D83F2C412C}" type="pres">
      <dgm:prSet presAssocID="{47505112-1650-459E-973D-430323BC5C31}" presName="horz1" presStyleCnt="0"/>
      <dgm:spPr/>
    </dgm:pt>
    <dgm:pt modelId="{6D1197B5-F104-4EBF-91FA-D3AA5730D974}" type="pres">
      <dgm:prSet presAssocID="{47505112-1650-459E-973D-430323BC5C31}" presName="tx1" presStyleLbl="revTx" presStyleIdx="2" presStyleCnt="4"/>
      <dgm:spPr/>
    </dgm:pt>
    <dgm:pt modelId="{FE4DD252-7088-4124-B3F1-2EBD9B40C7FD}" type="pres">
      <dgm:prSet presAssocID="{47505112-1650-459E-973D-430323BC5C31}" presName="vert1" presStyleCnt="0"/>
      <dgm:spPr/>
    </dgm:pt>
    <dgm:pt modelId="{C4E0DEDA-A6B0-4D5F-80A8-F2C23E963B8C}" type="pres">
      <dgm:prSet presAssocID="{687ECC5B-9B1E-4824-93EF-BBC5D1C94060}" presName="thickLine" presStyleLbl="alignNode1" presStyleIdx="3" presStyleCnt="4"/>
      <dgm:spPr/>
    </dgm:pt>
    <dgm:pt modelId="{CF0F72EF-061F-45C2-BC19-B0E9D73D3868}" type="pres">
      <dgm:prSet presAssocID="{687ECC5B-9B1E-4824-93EF-BBC5D1C94060}" presName="horz1" presStyleCnt="0"/>
      <dgm:spPr/>
    </dgm:pt>
    <dgm:pt modelId="{FD909FEC-1C80-4DDF-9D83-8EEBB14A414A}" type="pres">
      <dgm:prSet presAssocID="{687ECC5B-9B1E-4824-93EF-BBC5D1C94060}" presName="tx1" presStyleLbl="revTx" presStyleIdx="3" presStyleCnt="4"/>
      <dgm:spPr/>
    </dgm:pt>
    <dgm:pt modelId="{02C7F4C4-7EE6-49D4-B936-96217EA963E7}" type="pres">
      <dgm:prSet presAssocID="{687ECC5B-9B1E-4824-93EF-BBC5D1C94060}" presName="vert1" presStyleCnt="0"/>
      <dgm:spPr/>
    </dgm:pt>
  </dgm:ptLst>
  <dgm:cxnLst>
    <dgm:cxn modelId="{3E50CB0A-8227-4999-8AFD-6D05055322B5}" srcId="{DE03F7A0-77DA-483A-8C44-2CA5B6D12B10}" destId="{47505112-1650-459E-973D-430323BC5C31}" srcOrd="2" destOrd="0" parTransId="{A1CDAE23-0805-421E-A39E-E635D18FAF1D}" sibTransId="{095FEA29-F1A8-42B4-AF04-F7D22656F149}"/>
    <dgm:cxn modelId="{D099243D-F5E4-4CDF-80D7-221FF3FF6CFB}" srcId="{DE03F7A0-77DA-483A-8C44-2CA5B6D12B10}" destId="{398A6CA3-9AB1-4F20-858D-7DB446AA1864}" srcOrd="0" destOrd="0" parTransId="{B4E0D39A-848B-4A28-9789-0C4AB1EE701D}" sibTransId="{317AA437-63AF-4070-A369-0D63AF1FEC3F}"/>
    <dgm:cxn modelId="{0DBBB64E-03EE-473A-AD11-55018F4E0F43}" srcId="{DE03F7A0-77DA-483A-8C44-2CA5B6D12B10}" destId="{FB21B769-DC9C-4089-90D5-B12A01B7B2FB}" srcOrd="1" destOrd="0" parTransId="{7A64CCF1-5810-4FB8-A418-8CD91532882F}" sibTransId="{8F996FB0-1E61-42EF-AFF2-47B8674E73E2}"/>
    <dgm:cxn modelId="{B5E14B54-8971-4BD9-92D4-0DEE3923101D}" srcId="{DE03F7A0-77DA-483A-8C44-2CA5B6D12B10}" destId="{687ECC5B-9B1E-4824-93EF-BBC5D1C94060}" srcOrd="3" destOrd="0" parTransId="{3EF4FEFB-AD52-4758-B313-B44B661BD5A4}" sibTransId="{BDECF4C4-1D94-4343-9B9C-4D862E754AC1}"/>
    <dgm:cxn modelId="{31D26D9D-C6A0-43CA-9067-71A221894E2F}" type="presOf" srcId="{398A6CA3-9AB1-4F20-858D-7DB446AA1864}" destId="{CE925843-6D32-4737-A746-44EFB0A68B4A}" srcOrd="0" destOrd="0" presId="urn:microsoft.com/office/officeart/2008/layout/LinedList"/>
    <dgm:cxn modelId="{4CEA979E-0044-4183-BFE6-9230DEFF6981}" type="presOf" srcId="{DE03F7A0-77DA-483A-8C44-2CA5B6D12B10}" destId="{788915BD-2D4C-40E8-BF0F-304C92C2802C}" srcOrd="0" destOrd="0" presId="urn:microsoft.com/office/officeart/2008/layout/LinedList"/>
    <dgm:cxn modelId="{872F4AB7-42DD-4ECE-8CCA-F1FC3FFF7E9D}" type="presOf" srcId="{FB21B769-DC9C-4089-90D5-B12A01B7B2FB}" destId="{EE9DA440-76C6-4040-88E1-B2CE3AC706F7}" srcOrd="0" destOrd="0" presId="urn:microsoft.com/office/officeart/2008/layout/LinedList"/>
    <dgm:cxn modelId="{FE505CC8-DE34-46D4-A5A7-E95CFF8B46FF}" type="presOf" srcId="{687ECC5B-9B1E-4824-93EF-BBC5D1C94060}" destId="{FD909FEC-1C80-4DDF-9D83-8EEBB14A414A}" srcOrd="0" destOrd="0" presId="urn:microsoft.com/office/officeart/2008/layout/LinedList"/>
    <dgm:cxn modelId="{31323CE3-402D-43A7-98C0-47155B49F383}" type="presOf" srcId="{47505112-1650-459E-973D-430323BC5C31}" destId="{6D1197B5-F104-4EBF-91FA-D3AA5730D974}" srcOrd="0" destOrd="0" presId="urn:microsoft.com/office/officeart/2008/layout/LinedList"/>
    <dgm:cxn modelId="{8EB9E795-0D73-49C0-AB2D-8242270BD01C}" type="presParOf" srcId="{788915BD-2D4C-40E8-BF0F-304C92C2802C}" destId="{51FD31EA-E3E7-4D53-85A9-AE73B8A74E6B}" srcOrd="0" destOrd="0" presId="urn:microsoft.com/office/officeart/2008/layout/LinedList"/>
    <dgm:cxn modelId="{E3105FEC-D2FC-4117-B2F3-D2D60BB0F95B}" type="presParOf" srcId="{788915BD-2D4C-40E8-BF0F-304C92C2802C}" destId="{4841AA9B-6C9E-4FA3-9627-F3BC1371140E}" srcOrd="1" destOrd="0" presId="urn:microsoft.com/office/officeart/2008/layout/LinedList"/>
    <dgm:cxn modelId="{088F1EE3-CC78-4539-A1F9-F77C6A6890D3}" type="presParOf" srcId="{4841AA9B-6C9E-4FA3-9627-F3BC1371140E}" destId="{CE925843-6D32-4737-A746-44EFB0A68B4A}" srcOrd="0" destOrd="0" presId="urn:microsoft.com/office/officeart/2008/layout/LinedList"/>
    <dgm:cxn modelId="{A1AFB891-D92B-4136-8C78-23DA12D388F9}" type="presParOf" srcId="{4841AA9B-6C9E-4FA3-9627-F3BC1371140E}" destId="{FAB74E45-D28B-481F-807B-037660B8957F}" srcOrd="1" destOrd="0" presId="urn:microsoft.com/office/officeart/2008/layout/LinedList"/>
    <dgm:cxn modelId="{65CD37B1-8D62-49AE-A1E6-55C77DC2415B}" type="presParOf" srcId="{788915BD-2D4C-40E8-BF0F-304C92C2802C}" destId="{627416F9-8544-4CDE-BBB6-1188B93CB2E2}" srcOrd="2" destOrd="0" presId="urn:microsoft.com/office/officeart/2008/layout/LinedList"/>
    <dgm:cxn modelId="{158E32C9-BB09-4361-8198-A9C2F3A87254}" type="presParOf" srcId="{788915BD-2D4C-40E8-BF0F-304C92C2802C}" destId="{0E368E73-AE3C-4594-84C2-AEBAE0C8E286}" srcOrd="3" destOrd="0" presId="urn:microsoft.com/office/officeart/2008/layout/LinedList"/>
    <dgm:cxn modelId="{6C0EB704-5B89-4E1A-BEC5-341A0F7D96FE}" type="presParOf" srcId="{0E368E73-AE3C-4594-84C2-AEBAE0C8E286}" destId="{EE9DA440-76C6-4040-88E1-B2CE3AC706F7}" srcOrd="0" destOrd="0" presId="urn:microsoft.com/office/officeart/2008/layout/LinedList"/>
    <dgm:cxn modelId="{0B665391-27FA-4CA2-A359-4E64F0FFD0E9}" type="presParOf" srcId="{0E368E73-AE3C-4594-84C2-AEBAE0C8E286}" destId="{F78C3E53-608A-449C-AE05-F1F41826F11F}" srcOrd="1" destOrd="0" presId="urn:microsoft.com/office/officeart/2008/layout/LinedList"/>
    <dgm:cxn modelId="{8EA81513-8CD8-489F-9E5E-2E6482D2FBEE}" type="presParOf" srcId="{788915BD-2D4C-40E8-BF0F-304C92C2802C}" destId="{972A9EB6-E466-4F83-80A1-FFFE8616F905}" srcOrd="4" destOrd="0" presId="urn:microsoft.com/office/officeart/2008/layout/LinedList"/>
    <dgm:cxn modelId="{9A12B9D1-3C02-40CB-B82A-F7715D197A4D}" type="presParOf" srcId="{788915BD-2D4C-40E8-BF0F-304C92C2802C}" destId="{CE9E9513-4859-497B-93B6-81D83F2C412C}" srcOrd="5" destOrd="0" presId="urn:microsoft.com/office/officeart/2008/layout/LinedList"/>
    <dgm:cxn modelId="{62BA07FE-536C-4AD1-BDDF-B20538356007}" type="presParOf" srcId="{CE9E9513-4859-497B-93B6-81D83F2C412C}" destId="{6D1197B5-F104-4EBF-91FA-D3AA5730D974}" srcOrd="0" destOrd="0" presId="urn:microsoft.com/office/officeart/2008/layout/LinedList"/>
    <dgm:cxn modelId="{DDF30A56-4798-4128-831F-B1D0B1233179}" type="presParOf" srcId="{CE9E9513-4859-497B-93B6-81D83F2C412C}" destId="{FE4DD252-7088-4124-B3F1-2EBD9B40C7FD}" srcOrd="1" destOrd="0" presId="urn:microsoft.com/office/officeart/2008/layout/LinedList"/>
    <dgm:cxn modelId="{8C9A9962-619F-49F9-B919-FD5C5B47CDA0}" type="presParOf" srcId="{788915BD-2D4C-40E8-BF0F-304C92C2802C}" destId="{C4E0DEDA-A6B0-4D5F-80A8-F2C23E963B8C}" srcOrd="6" destOrd="0" presId="urn:microsoft.com/office/officeart/2008/layout/LinedList"/>
    <dgm:cxn modelId="{915B13DE-AE38-4CC0-A5D0-E98633228CFD}" type="presParOf" srcId="{788915BD-2D4C-40E8-BF0F-304C92C2802C}" destId="{CF0F72EF-061F-45C2-BC19-B0E9D73D3868}" srcOrd="7" destOrd="0" presId="urn:microsoft.com/office/officeart/2008/layout/LinedList"/>
    <dgm:cxn modelId="{726FD602-D4C1-4349-B1B1-AB27A242A8BF}" type="presParOf" srcId="{CF0F72EF-061F-45C2-BC19-B0E9D73D3868}" destId="{FD909FEC-1C80-4DDF-9D83-8EEBB14A414A}" srcOrd="0" destOrd="0" presId="urn:microsoft.com/office/officeart/2008/layout/LinedList"/>
    <dgm:cxn modelId="{AFEFA59E-BBAB-41F4-A8BF-9C8241DB8A36}" type="presParOf" srcId="{CF0F72EF-061F-45C2-BC19-B0E9D73D3868}" destId="{02C7F4C4-7EE6-49D4-B936-96217EA963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3F7A0-77DA-483A-8C44-2CA5B6D12B10}"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398A6CA3-9AB1-4F20-858D-7DB446AA1864}">
      <dgm:prSet custT="1"/>
      <dgm:spPr/>
      <dgm:t>
        <a:bodyPr/>
        <a:lstStyle/>
        <a:p>
          <a:r>
            <a:rPr lang="en-US" sz="2400" dirty="0"/>
            <a:t>Employees: 169,000</a:t>
          </a:r>
        </a:p>
      </dgm:t>
    </dgm:pt>
    <dgm:pt modelId="{B4E0D39A-848B-4A28-9789-0C4AB1EE701D}" type="parTrans" cxnId="{D099243D-F5E4-4CDF-80D7-221FF3FF6CFB}">
      <dgm:prSet/>
      <dgm:spPr/>
      <dgm:t>
        <a:bodyPr/>
        <a:lstStyle/>
        <a:p>
          <a:endParaRPr lang="en-US" sz="2000"/>
        </a:p>
      </dgm:t>
    </dgm:pt>
    <dgm:pt modelId="{317AA437-63AF-4070-A369-0D63AF1FEC3F}" type="sibTrans" cxnId="{D099243D-F5E4-4CDF-80D7-221FF3FF6CFB}">
      <dgm:prSet/>
      <dgm:spPr/>
      <dgm:t>
        <a:bodyPr/>
        <a:lstStyle/>
        <a:p>
          <a:endParaRPr lang="en-US" sz="2000"/>
        </a:p>
      </dgm:t>
    </dgm:pt>
    <dgm:pt modelId="{FB21B769-DC9C-4089-90D5-B12A01B7B2FB}">
      <dgm:prSet custT="1"/>
      <dgm:spPr/>
      <dgm:t>
        <a:bodyPr/>
        <a:lstStyle/>
        <a:p>
          <a:r>
            <a:rPr lang="en-US" sz="2400" dirty="0"/>
            <a:t>Problem: volume and lack of diversity</a:t>
          </a:r>
        </a:p>
      </dgm:t>
    </dgm:pt>
    <dgm:pt modelId="{7A64CCF1-5810-4FB8-A418-8CD91532882F}" type="parTrans" cxnId="{0DBBB64E-03EE-473A-AD11-55018F4E0F43}">
      <dgm:prSet/>
      <dgm:spPr/>
      <dgm:t>
        <a:bodyPr/>
        <a:lstStyle/>
        <a:p>
          <a:endParaRPr lang="en-US" sz="2000"/>
        </a:p>
      </dgm:t>
    </dgm:pt>
    <dgm:pt modelId="{8F996FB0-1E61-42EF-AFF2-47B8674E73E2}" type="sibTrans" cxnId="{0DBBB64E-03EE-473A-AD11-55018F4E0F43}">
      <dgm:prSet/>
      <dgm:spPr/>
      <dgm:t>
        <a:bodyPr/>
        <a:lstStyle/>
        <a:p>
          <a:endParaRPr lang="en-US" sz="2000"/>
        </a:p>
      </dgm:t>
    </dgm:pt>
    <dgm:pt modelId="{47505112-1650-459E-973D-430323BC5C31}">
      <dgm:prSet custT="1"/>
      <dgm:spPr/>
      <dgm:t>
        <a:bodyPr/>
        <a:lstStyle/>
        <a:p>
          <a:r>
            <a:rPr lang="en-US" sz="2400"/>
            <a:t>Solution: automated front end with video interviews and game-based assessments</a:t>
          </a:r>
        </a:p>
      </dgm:t>
    </dgm:pt>
    <dgm:pt modelId="{A1CDAE23-0805-421E-A39E-E635D18FAF1D}" type="parTrans" cxnId="{3E50CB0A-8227-4999-8AFD-6D05055322B5}">
      <dgm:prSet/>
      <dgm:spPr/>
      <dgm:t>
        <a:bodyPr/>
        <a:lstStyle/>
        <a:p>
          <a:endParaRPr lang="en-US" sz="2000"/>
        </a:p>
      </dgm:t>
    </dgm:pt>
    <dgm:pt modelId="{095FEA29-F1A8-42B4-AF04-F7D22656F149}" type="sibTrans" cxnId="{3E50CB0A-8227-4999-8AFD-6D05055322B5}">
      <dgm:prSet/>
      <dgm:spPr/>
      <dgm:t>
        <a:bodyPr/>
        <a:lstStyle/>
        <a:p>
          <a:endParaRPr lang="en-US" sz="2000"/>
        </a:p>
      </dgm:t>
    </dgm:pt>
    <dgm:pt modelId="{687ECC5B-9B1E-4824-93EF-BBC5D1C94060}">
      <dgm:prSet custT="1"/>
      <dgm:spPr/>
      <dgm:t>
        <a:bodyPr/>
        <a:lstStyle/>
        <a:p>
          <a:r>
            <a:rPr lang="en-US" sz="2400"/>
            <a:t>Result: 3x colleges reached, 75% reduction time to fill, increased diversity candidates, 82% satisfaction</a:t>
          </a:r>
        </a:p>
      </dgm:t>
    </dgm:pt>
    <dgm:pt modelId="{3EF4FEFB-AD52-4758-B313-B44B661BD5A4}" type="parTrans" cxnId="{B5E14B54-8971-4BD9-92D4-0DEE3923101D}">
      <dgm:prSet/>
      <dgm:spPr/>
      <dgm:t>
        <a:bodyPr/>
        <a:lstStyle/>
        <a:p>
          <a:endParaRPr lang="en-US" sz="2000"/>
        </a:p>
      </dgm:t>
    </dgm:pt>
    <dgm:pt modelId="{BDECF4C4-1D94-4343-9B9C-4D862E754AC1}" type="sibTrans" cxnId="{B5E14B54-8971-4BD9-92D4-0DEE3923101D}">
      <dgm:prSet/>
      <dgm:spPr/>
      <dgm:t>
        <a:bodyPr/>
        <a:lstStyle/>
        <a:p>
          <a:endParaRPr lang="en-US" sz="2000"/>
        </a:p>
      </dgm:t>
    </dgm:pt>
    <dgm:pt modelId="{788915BD-2D4C-40E8-BF0F-304C92C2802C}" type="pres">
      <dgm:prSet presAssocID="{DE03F7A0-77DA-483A-8C44-2CA5B6D12B10}" presName="vert0" presStyleCnt="0">
        <dgm:presLayoutVars>
          <dgm:dir/>
          <dgm:animOne val="branch"/>
          <dgm:animLvl val="lvl"/>
        </dgm:presLayoutVars>
      </dgm:prSet>
      <dgm:spPr/>
    </dgm:pt>
    <dgm:pt modelId="{51FD31EA-E3E7-4D53-85A9-AE73B8A74E6B}" type="pres">
      <dgm:prSet presAssocID="{398A6CA3-9AB1-4F20-858D-7DB446AA1864}" presName="thickLine" presStyleLbl="alignNode1" presStyleIdx="0" presStyleCnt="4"/>
      <dgm:spPr/>
    </dgm:pt>
    <dgm:pt modelId="{4841AA9B-6C9E-4FA3-9627-F3BC1371140E}" type="pres">
      <dgm:prSet presAssocID="{398A6CA3-9AB1-4F20-858D-7DB446AA1864}" presName="horz1" presStyleCnt="0"/>
      <dgm:spPr/>
    </dgm:pt>
    <dgm:pt modelId="{CE925843-6D32-4737-A746-44EFB0A68B4A}" type="pres">
      <dgm:prSet presAssocID="{398A6CA3-9AB1-4F20-858D-7DB446AA1864}" presName="tx1" presStyleLbl="revTx" presStyleIdx="0" presStyleCnt="4"/>
      <dgm:spPr/>
    </dgm:pt>
    <dgm:pt modelId="{FAB74E45-D28B-481F-807B-037660B8957F}" type="pres">
      <dgm:prSet presAssocID="{398A6CA3-9AB1-4F20-858D-7DB446AA1864}" presName="vert1" presStyleCnt="0"/>
      <dgm:spPr/>
    </dgm:pt>
    <dgm:pt modelId="{627416F9-8544-4CDE-BBB6-1188B93CB2E2}" type="pres">
      <dgm:prSet presAssocID="{FB21B769-DC9C-4089-90D5-B12A01B7B2FB}" presName="thickLine" presStyleLbl="alignNode1" presStyleIdx="1" presStyleCnt="4"/>
      <dgm:spPr/>
    </dgm:pt>
    <dgm:pt modelId="{0E368E73-AE3C-4594-84C2-AEBAE0C8E286}" type="pres">
      <dgm:prSet presAssocID="{FB21B769-DC9C-4089-90D5-B12A01B7B2FB}" presName="horz1" presStyleCnt="0"/>
      <dgm:spPr/>
    </dgm:pt>
    <dgm:pt modelId="{EE9DA440-76C6-4040-88E1-B2CE3AC706F7}" type="pres">
      <dgm:prSet presAssocID="{FB21B769-DC9C-4089-90D5-B12A01B7B2FB}" presName="tx1" presStyleLbl="revTx" presStyleIdx="1" presStyleCnt="4"/>
      <dgm:spPr/>
    </dgm:pt>
    <dgm:pt modelId="{F78C3E53-608A-449C-AE05-F1F41826F11F}" type="pres">
      <dgm:prSet presAssocID="{FB21B769-DC9C-4089-90D5-B12A01B7B2FB}" presName="vert1" presStyleCnt="0"/>
      <dgm:spPr/>
    </dgm:pt>
    <dgm:pt modelId="{972A9EB6-E466-4F83-80A1-FFFE8616F905}" type="pres">
      <dgm:prSet presAssocID="{47505112-1650-459E-973D-430323BC5C31}" presName="thickLine" presStyleLbl="alignNode1" presStyleIdx="2" presStyleCnt="4"/>
      <dgm:spPr/>
    </dgm:pt>
    <dgm:pt modelId="{CE9E9513-4859-497B-93B6-81D83F2C412C}" type="pres">
      <dgm:prSet presAssocID="{47505112-1650-459E-973D-430323BC5C31}" presName="horz1" presStyleCnt="0"/>
      <dgm:spPr/>
    </dgm:pt>
    <dgm:pt modelId="{6D1197B5-F104-4EBF-91FA-D3AA5730D974}" type="pres">
      <dgm:prSet presAssocID="{47505112-1650-459E-973D-430323BC5C31}" presName="tx1" presStyleLbl="revTx" presStyleIdx="2" presStyleCnt="4"/>
      <dgm:spPr/>
    </dgm:pt>
    <dgm:pt modelId="{FE4DD252-7088-4124-B3F1-2EBD9B40C7FD}" type="pres">
      <dgm:prSet presAssocID="{47505112-1650-459E-973D-430323BC5C31}" presName="vert1" presStyleCnt="0"/>
      <dgm:spPr/>
    </dgm:pt>
    <dgm:pt modelId="{C4E0DEDA-A6B0-4D5F-80A8-F2C23E963B8C}" type="pres">
      <dgm:prSet presAssocID="{687ECC5B-9B1E-4824-93EF-BBC5D1C94060}" presName="thickLine" presStyleLbl="alignNode1" presStyleIdx="3" presStyleCnt="4"/>
      <dgm:spPr/>
    </dgm:pt>
    <dgm:pt modelId="{CF0F72EF-061F-45C2-BC19-B0E9D73D3868}" type="pres">
      <dgm:prSet presAssocID="{687ECC5B-9B1E-4824-93EF-BBC5D1C94060}" presName="horz1" presStyleCnt="0"/>
      <dgm:spPr/>
    </dgm:pt>
    <dgm:pt modelId="{FD909FEC-1C80-4DDF-9D83-8EEBB14A414A}" type="pres">
      <dgm:prSet presAssocID="{687ECC5B-9B1E-4824-93EF-BBC5D1C94060}" presName="tx1" presStyleLbl="revTx" presStyleIdx="3" presStyleCnt="4"/>
      <dgm:spPr/>
    </dgm:pt>
    <dgm:pt modelId="{02C7F4C4-7EE6-49D4-B936-96217EA963E7}" type="pres">
      <dgm:prSet presAssocID="{687ECC5B-9B1E-4824-93EF-BBC5D1C94060}" presName="vert1" presStyleCnt="0"/>
      <dgm:spPr/>
    </dgm:pt>
  </dgm:ptLst>
  <dgm:cxnLst>
    <dgm:cxn modelId="{3E50CB0A-8227-4999-8AFD-6D05055322B5}" srcId="{DE03F7A0-77DA-483A-8C44-2CA5B6D12B10}" destId="{47505112-1650-459E-973D-430323BC5C31}" srcOrd="2" destOrd="0" parTransId="{A1CDAE23-0805-421E-A39E-E635D18FAF1D}" sibTransId="{095FEA29-F1A8-42B4-AF04-F7D22656F149}"/>
    <dgm:cxn modelId="{EC921717-FC6F-41E7-AA23-2AD6E686616F}" type="presOf" srcId="{47505112-1650-459E-973D-430323BC5C31}" destId="{6D1197B5-F104-4EBF-91FA-D3AA5730D974}" srcOrd="0" destOrd="0" presId="urn:microsoft.com/office/officeart/2008/layout/LinedList"/>
    <dgm:cxn modelId="{D4D8E220-F0AE-432F-ACCF-716DA8F4281A}" type="presOf" srcId="{398A6CA3-9AB1-4F20-858D-7DB446AA1864}" destId="{CE925843-6D32-4737-A746-44EFB0A68B4A}" srcOrd="0" destOrd="0" presId="urn:microsoft.com/office/officeart/2008/layout/LinedList"/>
    <dgm:cxn modelId="{D099243D-F5E4-4CDF-80D7-221FF3FF6CFB}" srcId="{DE03F7A0-77DA-483A-8C44-2CA5B6D12B10}" destId="{398A6CA3-9AB1-4F20-858D-7DB446AA1864}" srcOrd="0" destOrd="0" parTransId="{B4E0D39A-848B-4A28-9789-0C4AB1EE701D}" sibTransId="{317AA437-63AF-4070-A369-0D63AF1FEC3F}"/>
    <dgm:cxn modelId="{BCFE5365-8AD2-433E-9963-53A76C865207}" type="presOf" srcId="{DE03F7A0-77DA-483A-8C44-2CA5B6D12B10}" destId="{788915BD-2D4C-40E8-BF0F-304C92C2802C}" srcOrd="0" destOrd="0" presId="urn:microsoft.com/office/officeart/2008/layout/LinedList"/>
    <dgm:cxn modelId="{B99E1F4D-2E36-46FE-A170-CDBBE957C94D}" type="presOf" srcId="{687ECC5B-9B1E-4824-93EF-BBC5D1C94060}" destId="{FD909FEC-1C80-4DDF-9D83-8EEBB14A414A}" srcOrd="0" destOrd="0" presId="urn:microsoft.com/office/officeart/2008/layout/LinedList"/>
    <dgm:cxn modelId="{0DBBB64E-03EE-473A-AD11-55018F4E0F43}" srcId="{DE03F7A0-77DA-483A-8C44-2CA5B6D12B10}" destId="{FB21B769-DC9C-4089-90D5-B12A01B7B2FB}" srcOrd="1" destOrd="0" parTransId="{7A64CCF1-5810-4FB8-A418-8CD91532882F}" sibTransId="{8F996FB0-1E61-42EF-AFF2-47B8674E73E2}"/>
    <dgm:cxn modelId="{B5E14B54-8971-4BD9-92D4-0DEE3923101D}" srcId="{DE03F7A0-77DA-483A-8C44-2CA5B6D12B10}" destId="{687ECC5B-9B1E-4824-93EF-BBC5D1C94060}" srcOrd="3" destOrd="0" parTransId="{3EF4FEFB-AD52-4758-B313-B44B661BD5A4}" sibTransId="{BDECF4C4-1D94-4343-9B9C-4D862E754AC1}"/>
    <dgm:cxn modelId="{4A625158-3710-4B3F-81C1-6671D4B45DFB}" type="presOf" srcId="{FB21B769-DC9C-4089-90D5-B12A01B7B2FB}" destId="{EE9DA440-76C6-4040-88E1-B2CE3AC706F7}" srcOrd="0" destOrd="0" presId="urn:microsoft.com/office/officeart/2008/layout/LinedList"/>
    <dgm:cxn modelId="{8A75895F-4D3A-4215-A4C3-E3A6BDE1C37E}" type="presParOf" srcId="{788915BD-2D4C-40E8-BF0F-304C92C2802C}" destId="{51FD31EA-E3E7-4D53-85A9-AE73B8A74E6B}" srcOrd="0" destOrd="0" presId="urn:microsoft.com/office/officeart/2008/layout/LinedList"/>
    <dgm:cxn modelId="{1F0952E9-ECEB-431B-B5DF-88E9A0C76767}" type="presParOf" srcId="{788915BD-2D4C-40E8-BF0F-304C92C2802C}" destId="{4841AA9B-6C9E-4FA3-9627-F3BC1371140E}" srcOrd="1" destOrd="0" presId="urn:microsoft.com/office/officeart/2008/layout/LinedList"/>
    <dgm:cxn modelId="{CED4CCFD-9300-4753-AC1B-24B40886D95B}" type="presParOf" srcId="{4841AA9B-6C9E-4FA3-9627-F3BC1371140E}" destId="{CE925843-6D32-4737-A746-44EFB0A68B4A}" srcOrd="0" destOrd="0" presId="urn:microsoft.com/office/officeart/2008/layout/LinedList"/>
    <dgm:cxn modelId="{764240EB-EDB0-4560-BAA5-DC083C407812}" type="presParOf" srcId="{4841AA9B-6C9E-4FA3-9627-F3BC1371140E}" destId="{FAB74E45-D28B-481F-807B-037660B8957F}" srcOrd="1" destOrd="0" presId="urn:microsoft.com/office/officeart/2008/layout/LinedList"/>
    <dgm:cxn modelId="{5BD9BE19-D914-412B-9942-2F3D86CEDFD7}" type="presParOf" srcId="{788915BD-2D4C-40E8-BF0F-304C92C2802C}" destId="{627416F9-8544-4CDE-BBB6-1188B93CB2E2}" srcOrd="2" destOrd="0" presId="urn:microsoft.com/office/officeart/2008/layout/LinedList"/>
    <dgm:cxn modelId="{4B0C964B-200B-45F2-847A-8705ED03C185}" type="presParOf" srcId="{788915BD-2D4C-40E8-BF0F-304C92C2802C}" destId="{0E368E73-AE3C-4594-84C2-AEBAE0C8E286}" srcOrd="3" destOrd="0" presId="urn:microsoft.com/office/officeart/2008/layout/LinedList"/>
    <dgm:cxn modelId="{68A70881-F2F2-4A64-8391-23CAE384867A}" type="presParOf" srcId="{0E368E73-AE3C-4594-84C2-AEBAE0C8E286}" destId="{EE9DA440-76C6-4040-88E1-B2CE3AC706F7}" srcOrd="0" destOrd="0" presId="urn:microsoft.com/office/officeart/2008/layout/LinedList"/>
    <dgm:cxn modelId="{776938C2-8D98-4915-A371-8FA77BBAF764}" type="presParOf" srcId="{0E368E73-AE3C-4594-84C2-AEBAE0C8E286}" destId="{F78C3E53-608A-449C-AE05-F1F41826F11F}" srcOrd="1" destOrd="0" presId="urn:microsoft.com/office/officeart/2008/layout/LinedList"/>
    <dgm:cxn modelId="{C47E09D1-CDE3-40A1-916F-75D892DB8F46}" type="presParOf" srcId="{788915BD-2D4C-40E8-BF0F-304C92C2802C}" destId="{972A9EB6-E466-4F83-80A1-FFFE8616F905}" srcOrd="4" destOrd="0" presId="urn:microsoft.com/office/officeart/2008/layout/LinedList"/>
    <dgm:cxn modelId="{706A5B92-257A-41BC-8C23-3D55A8160D49}" type="presParOf" srcId="{788915BD-2D4C-40E8-BF0F-304C92C2802C}" destId="{CE9E9513-4859-497B-93B6-81D83F2C412C}" srcOrd="5" destOrd="0" presId="urn:microsoft.com/office/officeart/2008/layout/LinedList"/>
    <dgm:cxn modelId="{E0B6F1CA-B039-4054-892B-0DC3AFCBB808}" type="presParOf" srcId="{CE9E9513-4859-497B-93B6-81D83F2C412C}" destId="{6D1197B5-F104-4EBF-91FA-D3AA5730D974}" srcOrd="0" destOrd="0" presId="urn:microsoft.com/office/officeart/2008/layout/LinedList"/>
    <dgm:cxn modelId="{91874066-9BF4-4ADB-8F89-05CAAC688574}" type="presParOf" srcId="{CE9E9513-4859-497B-93B6-81D83F2C412C}" destId="{FE4DD252-7088-4124-B3F1-2EBD9B40C7FD}" srcOrd="1" destOrd="0" presId="urn:microsoft.com/office/officeart/2008/layout/LinedList"/>
    <dgm:cxn modelId="{89382D60-AF54-495D-A2EA-70018BD5D43F}" type="presParOf" srcId="{788915BD-2D4C-40E8-BF0F-304C92C2802C}" destId="{C4E0DEDA-A6B0-4D5F-80A8-F2C23E963B8C}" srcOrd="6" destOrd="0" presId="urn:microsoft.com/office/officeart/2008/layout/LinedList"/>
    <dgm:cxn modelId="{D4AFC208-0871-4A51-82D6-86A91F35B7B4}" type="presParOf" srcId="{788915BD-2D4C-40E8-BF0F-304C92C2802C}" destId="{CF0F72EF-061F-45C2-BC19-B0E9D73D3868}" srcOrd="7" destOrd="0" presId="urn:microsoft.com/office/officeart/2008/layout/LinedList"/>
    <dgm:cxn modelId="{8929BD01-30C8-4B9A-A5F2-3B70F3E6D719}" type="presParOf" srcId="{CF0F72EF-061F-45C2-BC19-B0E9D73D3868}" destId="{FD909FEC-1C80-4DDF-9D83-8EEBB14A414A}" srcOrd="0" destOrd="0" presId="urn:microsoft.com/office/officeart/2008/layout/LinedList"/>
    <dgm:cxn modelId="{EEB58353-FE14-41DF-83D6-364D158C85AF}" type="presParOf" srcId="{CF0F72EF-061F-45C2-BC19-B0E9D73D3868}" destId="{02C7F4C4-7EE6-49D4-B936-96217EA963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7BA5A1-20F7-4E34-93F7-B23506D627D3}" type="doc">
      <dgm:prSet loTypeId="urn:microsoft.com/office/officeart/2018/2/layout/IconLabelList" loCatId="icon" qsTypeId="urn:microsoft.com/office/officeart/2005/8/quickstyle/simple4" qsCatId="simple" csTypeId="urn:microsoft.com/office/officeart/2018/5/colors/Iconchunking_neutralbg_accent1_2" csCatId="accent1" phldr="1"/>
      <dgm:spPr/>
      <dgm:t>
        <a:bodyPr/>
        <a:lstStyle/>
        <a:p>
          <a:endParaRPr lang="en-US"/>
        </a:p>
      </dgm:t>
    </dgm:pt>
    <dgm:pt modelId="{0CA86985-3B04-4981-8A1C-65FE392AC24E}">
      <dgm:prSet custT="1"/>
      <dgm:spPr/>
      <dgm:t>
        <a:bodyPr/>
        <a:lstStyle/>
        <a:p>
          <a:pPr>
            <a:lnSpc>
              <a:spcPct val="100000"/>
            </a:lnSpc>
          </a:pPr>
          <a:r>
            <a:rPr lang="en-US" sz="3200" dirty="0"/>
            <a:t>Target Bias</a:t>
          </a:r>
        </a:p>
      </dgm:t>
    </dgm:pt>
    <dgm:pt modelId="{166EEC07-2322-49F1-915D-C0983C03B76E}" type="parTrans" cxnId="{CA059650-E371-4B81-B182-30C61160CC24}">
      <dgm:prSet/>
      <dgm:spPr/>
      <dgm:t>
        <a:bodyPr/>
        <a:lstStyle/>
        <a:p>
          <a:endParaRPr lang="en-US"/>
        </a:p>
      </dgm:t>
    </dgm:pt>
    <dgm:pt modelId="{7D6885B5-3C6C-400A-92AD-183A1919DC08}" type="sibTrans" cxnId="{CA059650-E371-4B81-B182-30C61160CC24}">
      <dgm:prSet/>
      <dgm:spPr/>
      <dgm:t>
        <a:bodyPr/>
        <a:lstStyle/>
        <a:p>
          <a:endParaRPr lang="en-US"/>
        </a:p>
      </dgm:t>
    </dgm:pt>
    <dgm:pt modelId="{3FDE39B3-ED9A-4489-9EBA-D673F8D0380E}">
      <dgm:prSet custT="1"/>
      <dgm:spPr/>
      <dgm:t>
        <a:bodyPr/>
        <a:lstStyle/>
        <a:p>
          <a:pPr>
            <a:lnSpc>
              <a:spcPct val="100000"/>
            </a:lnSpc>
          </a:pPr>
          <a:r>
            <a:rPr lang="en-US" sz="3200" dirty="0"/>
            <a:t>Improve Decision-Making</a:t>
          </a:r>
        </a:p>
      </dgm:t>
    </dgm:pt>
    <dgm:pt modelId="{1D770D37-32CC-4B21-941C-05CD80A44A00}" type="parTrans" cxnId="{FFF9A56E-427B-4820-A0B7-A7E26269C889}">
      <dgm:prSet/>
      <dgm:spPr/>
      <dgm:t>
        <a:bodyPr/>
        <a:lstStyle/>
        <a:p>
          <a:endParaRPr lang="en-US"/>
        </a:p>
      </dgm:t>
    </dgm:pt>
    <dgm:pt modelId="{D2BB8940-46BD-430A-B077-2AF495E56DFA}" type="sibTrans" cxnId="{FFF9A56E-427B-4820-A0B7-A7E26269C889}">
      <dgm:prSet/>
      <dgm:spPr/>
      <dgm:t>
        <a:bodyPr/>
        <a:lstStyle/>
        <a:p>
          <a:endParaRPr lang="en-US"/>
        </a:p>
      </dgm:t>
    </dgm:pt>
    <dgm:pt modelId="{0DCB2E4E-0483-44CA-86E3-E96D0005ED42}" type="pres">
      <dgm:prSet presAssocID="{197BA5A1-20F7-4E34-93F7-B23506D627D3}" presName="root" presStyleCnt="0">
        <dgm:presLayoutVars>
          <dgm:dir/>
          <dgm:resizeHandles val="exact"/>
        </dgm:presLayoutVars>
      </dgm:prSet>
      <dgm:spPr/>
    </dgm:pt>
    <dgm:pt modelId="{936CB7FE-5D7F-4DAA-99FF-494CD95CA652}" type="pres">
      <dgm:prSet presAssocID="{0CA86985-3B04-4981-8A1C-65FE392AC24E}" presName="compNode" presStyleCnt="0"/>
      <dgm:spPr/>
    </dgm:pt>
    <dgm:pt modelId="{FB4D7DE8-9646-4415-B536-0AE420A30435}" type="pres">
      <dgm:prSet presAssocID="{0CA86985-3B04-4981-8A1C-65FE392AC24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4CC26683-7DA1-4FBF-8D86-ECB905099540}" type="pres">
      <dgm:prSet presAssocID="{0CA86985-3B04-4981-8A1C-65FE392AC24E}" presName="spaceRect" presStyleCnt="0"/>
      <dgm:spPr/>
    </dgm:pt>
    <dgm:pt modelId="{FFA4A41C-7A44-4C0D-A3A0-B2962699E3FB}" type="pres">
      <dgm:prSet presAssocID="{0CA86985-3B04-4981-8A1C-65FE392AC24E}" presName="textRect" presStyleLbl="revTx" presStyleIdx="0" presStyleCnt="2">
        <dgm:presLayoutVars>
          <dgm:chMax val="1"/>
          <dgm:chPref val="1"/>
        </dgm:presLayoutVars>
      </dgm:prSet>
      <dgm:spPr/>
    </dgm:pt>
    <dgm:pt modelId="{2B5D2E50-8E9B-4BD8-98A1-2F4165E87DC0}" type="pres">
      <dgm:prSet presAssocID="{7D6885B5-3C6C-400A-92AD-183A1919DC08}" presName="sibTrans" presStyleCnt="0"/>
      <dgm:spPr/>
    </dgm:pt>
    <dgm:pt modelId="{126B547A-71C9-4836-96D0-0EF16CFD6B54}" type="pres">
      <dgm:prSet presAssocID="{3FDE39B3-ED9A-4489-9EBA-D673F8D0380E}" presName="compNode" presStyleCnt="0"/>
      <dgm:spPr/>
    </dgm:pt>
    <dgm:pt modelId="{A3DB3588-57E0-45C6-87A7-5B9FF0DBFFD4}" type="pres">
      <dgm:prSet presAssocID="{3FDE39B3-ED9A-4489-9EBA-D673F8D0380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37C40ED3-66FE-42FC-BF5F-8CE310411C2A}" type="pres">
      <dgm:prSet presAssocID="{3FDE39B3-ED9A-4489-9EBA-D673F8D0380E}" presName="spaceRect" presStyleCnt="0"/>
      <dgm:spPr/>
    </dgm:pt>
    <dgm:pt modelId="{497FA365-87DD-4465-9B98-6119FECA2B87}" type="pres">
      <dgm:prSet presAssocID="{3FDE39B3-ED9A-4489-9EBA-D673F8D0380E}" presName="textRect" presStyleLbl="revTx" presStyleIdx="1" presStyleCnt="2">
        <dgm:presLayoutVars>
          <dgm:chMax val="1"/>
          <dgm:chPref val="1"/>
        </dgm:presLayoutVars>
      </dgm:prSet>
      <dgm:spPr/>
    </dgm:pt>
  </dgm:ptLst>
  <dgm:cxnLst>
    <dgm:cxn modelId="{FFF9A56E-427B-4820-A0B7-A7E26269C889}" srcId="{197BA5A1-20F7-4E34-93F7-B23506D627D3}" destId="{3FDE39B3-ED9A-4489-9EBA-D673F8D0380E}" srcOrd="1" destOrd="0" parTransId="{1D770D37-32CC-4B21-941C-05CD80A44A00}" sibTransId="{D2BB8940-46BD-430A-B077-2AF495E56DFA}"/>
    <dgm:cxn modelId="{CA059650-E371-4B81-B182-30C61160CC24}" srcId="{197BA5A1-20F7-4E34-93F7-B23506D627D3}" destId="{0CA86985-3B04-4981-8A1C-65FE392AC24E}" srcOrd="0" destOrd="0" parTransId="{166EEC07-2322-49F1-915D-C0983C03B76E}" sibTransId="{7D6885B5-3C6C-400A-92AD-183A1919DC08}"/>
    <dgm:cxn modelId="{1B0A9DCD-B9F3-467C-92C7-D2473D37E418}" type="presOf" srcId="{0CA86985-3B04-4981-8A1C-65FE392AC24E}" destId="{FFA4A41C-7A44-4C0D-A3A0-B2962699E3FB}" srcOrd="0" destOrd="0" presId="urn:microsoft.com/office/officeart/2018/2/layout/IconLabelList"/>
    <dgm:cxn modelId="{93C48DDC-EF08-4C01-BEF9-8ADDBFCB1E54}" type="presOf" srcId="{197BA5A1-20F7-4E34-93F7-B23506D627D3}" destId="{0DCB2E4E-0483-44CA-86E3-E96D0005ED42}" srcOrd="0" destOrd="0" presId="urn:microsoft.com/office/officeart/2018/2/layout/IconLabelList"/>
    <dgm:cxn modelId="{EFC9DFE0-4E21-4ADA-AA04-CC355B4DF16E}" type="presOf" srcId="{3FDE39B3-ED9A-4489-9EBA-D673F8D0380E}" destId="{497FA365-87DD-4465-9B98-6119FECA2B87}" srcOrd="0" destOrd="0" presId="urn:microsoft.com/office/officeart/2018/2/layout/IconLabelList"/>
    <dgm:cxn modelId="{EDDA6410-1954-4BCB-8CE1-5EA163F73461}" type="presParOf" srcId="{0DCB2E4E-0483-44CA-86E3-E96D0005ED42}" destId="{936CB7FE-5D7F-4DAA-99FF-494CD95CA652}" srcOrd="0" destOrd="0" presId="urn:microsoft.com/office/officeart/2018/2/layout/IconLabelList"/>
    <dgm:cxn modelId="{3FC1C9AC-3048-4F5E-BFC1-B9E32BEE3B29}" type="presParOf" srcId="{936CB7FE-5D7F-4DAA-99FF-494CD95CA652}" destId="{FB4D7DE8-9646-4415-B536-0AE420A30435}" srcOrd="0" destOrd="0" presId="urn:microsoft.com/office/officeart/2018/2/layout/IconLabelList"/>
    <dgm:cxn modelId="{0B1C69D2-4B9E-4223-A55D-1BEFCB5F52F4}" type="presParOf" srcId="{936CB7FE-5D7F-4DAA-99FF-494CD95CA652}" destId="{4CC26683-7DA1-4FBF-8D86-ECB905099540}" srcOrd="1" destOrd="0" presId="urn:microsoft.com/office/officeart/2018/2/layout/IconLabelList"/>
    <dgm:cxn modelId="{6BF79F47-193D-496F-90A4-C28AFE0613A2}" type="presParOf" srcId="{936CB7FE-5D7F-4DAA-99FF-494CD95CA652}" destId="{FFA4A41C-7A44-4C0D-A3A0-B2962699E3FB}" srcOrd="2" destOrd="0" presId="urn:microsoft.com/office/officeart/2018/2/layout/IconLabelList"/>
    <dgm:cxn modelId="{80DB86F1-048E-4437-A95B-75445ACD2865}" type="presParOf" srcId="{0DCB2E4E-0483-44CA-86E3-E96D0005ED42}" destId="{2B5D2E50-8E9B-4BD8-98A1-2F4165E87DC0}" srcOrd="1" destOrd="0" presId="urn:microsoft.com/office/officeart/2018/2/layout/IconLabelList"/>
    <dgm:cxn modelId="{980A6608-0227-469F-96DA-7488717DEA45}" type="presParOf" srcId="{0DCB2E4E-0483-44CA-86E3-E96D0005ED42}" destId="{126B547A-71C9-4836-96D0-0EF16CFD6B54}" srcOrd="2" destOrd="0" presId="urn:microsoft.com/office/officeart/2018/2/layout/IconLabelList"/>
    <dgm:cxn modelId="{4D05F2B7-CB36-4E45-9B3B-2A8E279E5019}" type="presParOf" srcId="{126B547A-71C9-4836-96D0-0EF16CFD6B54}" destId="{A3DB3588-57E0-45C6-87A7-5B9FF0DBFFD4}" srcOrd="0" destOrd="0" presId="urn:microsoft.com/office/officeart/2018/2/layout/IconLabelList"/>
    <dgm:cxn modelId="{5B024C76-3CDB-43A9-938B-B6C7D5167494}" type="presParOf" srcId="{126B547A-71C9-4836-96D0-0EF16CFD6B54}" destId="{37C40ED3-66FE-42FC-BF5F-8CE310411C2A}" srcOrd="1" destOrd="0" presId="urn:microsoft.com/office/officeart/2018/2/layout/IconLabelList"/>
    <dgm:cxn modelId="{82EC295B-F95C-49D2-8C40-6356BCF1FACA}" type="presParOf" srcId="{126B547A-71C9-4836-96D0-0EF16CFD6B54}" destId="{497FA365-87DD-4465-9B98-6119FECA2B8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EB2BA2-0501-483B-9692-79785306E818}"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64BF5E98-2BD8-4D1E-8400-F6B840DA3FC0}">
      <dgm:prSet custT="1"/>
      <dgm:spPr/>
      <dgm:t>
        <a:bodyPr/>
        <a:lstStyle/>
        <a:p>
          <a:r>
            <a:rPr lang="en-US" sz="3200" dirty="0"/>
            <a:t>Will AI be used to create </a:t>
          </a:r>
          <a:br>
            <a:rPr lang="en-US" sz="3200" dirty="0"/>
          </a:br>
          <a:r>
            <a:rPr lang="en-US" sz="3200" dirty="0"/>
            <a:t>a more human </a:t>
          </a:r>
          <a:br>
            <a:rPr lang="en-US" sz="3200" dirty="0"/>
          </a:br>
          <a:r>
            <a:rPr lang="en-US" sz="3200" dirty="0"/>
            <a:t>experience, or not? </a:t>
          </a:r>
        </a:p>
      </dgm:t>
    </dgm:pt>
    <dgm:pt modelId="{61215158-7FD8-4248-902D-724760F95ED2}" type="parTrans" cxnId="{C8630FFA-CC03-4DF6-9D2D-B377AE4DF902}">
      <dgm:prSet/>
      <dgm:spPr/>
      <dgm:t>
        <a:bodyPr/>
        <a:lstStyle/>
        <a:p>
          <a:endParaRPr lang="en-US" sz="2000"/>
        </a:p>
      </dgm:t>
    </dgm:pt>
    <dgm:pt modelId="{31E7625E-4108-460E-8D88-6C823967DE91}" type="sibTrans" cxnId="{C8630FFA-CC03-4DF6-9D2D-B377AE4DF902}">
      <dgm:prSet/>
      <dgm:spPr/>
      <dgm:t>
        <a:bodyPr/>
        <a:lstStyle/>
        <a:p>
          <a:endParaRPr lang="en-US" sz="2000"/>
        </a:p>
      </dgm:t>
    </dgm:pt>
    <dgm:pt modelId="{81731F2D-FF9F-4CA1-ACBC-D52E83085A43}">
      <dgm:prSet custT="1"/>
      <dgm:spPr/>
      <dgm:t>
        <a:bodyPr/>
        <a:lstStyle/>
        <a:p>
          <a:r>
            <a:rPr lang="en-US" sz="3200" dirty="0"/>
            <a:t>Automation History: jobs remaining are more </a:t>
          </a:r>
          <a:br>
            <a:rPr lang="en-US" sz="3200" dirty="0"/>
          </a:br>
          <a:r>
            <a:rPr lang="en-US" sz="3200" dirty="0"/>
            <a:t>human than before. </a:t>
          </a:r>
        </a:p>
      </dgm:t>
    </dgm:pt>
    <dgm:pt modelId="{65649D10-35FB-4447-9F10-D38274DD10EC}" type="parTrans" cxnId="{F69E8589-08EF-438C-9712-19CA5777714F}">
      <dgm:prSet/>
      <dgm:spPr/>
      <dgm:t>
        <a:bodyPr/>
        <a:lstStyle/>
        <a:p>
          <a:endParaRPr lang="en-US" sz="2000"/>
        </a:p>
      </dgm:t>
    </dgm:pt>
    <dgm:pt modelId="{721A381C-40D0-4C56-8363-AF4214CCE49A}" type="sibTrans" cxnId="{F69E8589-08EF-438C-9712-19CA5777714F}">
      <dgm:prSet/>
      <dgm:spPr/>
      <dgm:t>
        <a:bodyPr/>
        <a:lstStyle/>
        <a:p>
          <a:endParaRPr lang="en-US" sz="2000"/>
        </a:p>
      </dgm:t>
    </dgm:pt>
    <dgm:pt modelId="{7BC8D118-0D86-40D7-BE4E-1CFA0BE8E0E2}" type="pres">
      <dgm:prSet presAssocID="{DDEB2BA2-0501-483B-9692-79785306E818}" presName="root" presStyleCnt="0">
        <dgm:presLayoutVars>
          <dgm:dir/>
          <dgm:resizeHandles val="exact"/>
        </dgm:presLayoutVars>
      </dgm:prSet>
      <dgm:spPr/>
    </dgm:pt>
    <dgm:pt modelId="{6123C5B7-B6CC-44C8-8432-51C7BC33C7AC}" type="pres">
      <dgm:prSet presAssocID="{64BF5E98-2BD8-4D1E-8400-F6B840DA3FC0}" presName="compNode" presStyleCnt="0"/>
      <dgm:spPr/>
    </dgm:pt>
    <dgm:pt modelId="{97EBED00-19A9-4D5E-87E3-63DA6B9EDCB6}" type="pres">
      <dgm:prSet presAssocID="{64BF5E98-2BD8-4D1E-8400-F6B840DA3F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B4DA0F1A-9021-4660-9ACE-45F5E9299825}" type="pres">
      <dgm:prSet presAssocID="{64BF5E98-2BD8-4D1E-8400-F6B840DA3FC0}" presName="spaceRect" presStyleCnt="0"/>
      <dgm:spPr/>
    </dgm:pt>
    <dgm:pt modelId="{4410B835-8EFC-402B-AACD-A8DAE7AC905D}" type="pres">
      <dgm:prSet presAssocID="{64BF5E98-2BD8-4D1E-8400-F6B840DA3FC0}" presName="textRect" presStyleLbl="revTx" presStyleIdx="0" presStyleCnt="2" custScaleX="107689" custScaleY="125303">
        <dgm:presLayoutVars>
          <dgm:chMax val="1"/>
          <dgm:chPref val="1"/>
        </dgm:presLayoutVars>
      </dgm:prSet>
      <dgm:spPr/>
    </dgm:pt>
    <dgm:pt modelId="{16A92740-B68D-4905-B5E3-7BFB4E2FD115}" type="pres">
      <dgm:prSet presAssocID="{31E7625E-4108-460E-8D88-6C823967DE91}" presName="sibTrans" presStyleCnt="0"/>
      <dgm:spPr/>
    </dgm:pt>
    <dgm:pt modelId="{83685550-14BC-4ACE-BFFA-047B4646BDC2}" type="pres">
      <dgm:prSet presAssocID="{81731F2D-FF9F-4CA1-ACBC-D52E83085A43}" presName="compNode" presStyleCnt="0"/>
      <dgm:spPr/>
    </dgm:pt>
    <dgm:pt modelId="{17E694A5-4165-4D14-8E93-CC484F8EB4AD}" type="pres">
      <dgm:prSet presAssocID="{81731F2D-FF9F-4CA1-ACBC-D52E83085A4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CAAD1686-8E3A-4626-8291-EE44A276DB73}" type="pres">
      <dgm:prSet presAssocID="{81731F2D-FF9F-4CA1-ACBC-D52E83085A43}" presName="spaceRect" presStyleCnt="0"/>
      <dgm:spPr/>
    </dgm:pt>
    <dgm:pt modelId="{F325E9DF-67E3-42FD-B405-A9DD45586405}" type="pres">
      <dgm:prSet presAssocID="{81731F2D-FF9F-4CA1-ACBC-D52E83085A43}" presName="textRect" presStyleLbl="revTx" presStyleIdx="1" presStyleCnt="2" custScaleX="104072" custScaleY="112722">
        <dgm:presLayoutVars>
          <dgm:chMax val="1"/>
          <dgm:chPref val="1"/>
        </dgm:presLayoutVars>
      </dgm:prSet>
      <dgm:spPr/>
    </dgm:pt>
  </dgm:ptLst>
  <dgm:cxnLst>
    <dgm:cxn modelId="{F69E8589-08EF-438C-9712-19CA5777714F}" srcId="{DDEB2BA2-0501-483B-9692-79785306E818}" destId="{81731F2D-FF9F-4CA1-ACBC-D52E83085A43}" srcOrd="1" destOrd="0" parTransId="{65649D10-35FB-4447-9F10-D38274DD10EC}" sibTransId="{721A381C-40D0-4C56-8363-AF4214CCE49A}"/>
    <dgm:cxn modelId="{B6E6B698-6BF9-43BD-9FD2-13CD45C4598A}" type="presOf" srcId="{64BF5E98-2BD8-4D1E-8400-F6B840DA3FC0}" destId="{4410B835-8EFC-402B-AACD-A8DAE7AC905D}" srcOrd="0" destOrd="0" presId="urn:microsoft.com/office/officeart/2018/2/layout/IconLabelList"/>
    <dgm:cxn modelId="{98B24FAE-CD88-4D27-81AB-23163A131EF3}" type="presOf" srcId="{81731F2D-FF9F-4CA1-ACBC-D52E83085A43}" destId="{F325E9DF-67E3-42FD-B405-A9DD45586405}" srcOrd="0" destOrd="0" presId="urn:microsoft.com/office/officeart/2018/2/layout/IconLabelList"/>
    <dgm:cxn modelId="{07C495C1-9165-41B1-91AA-5482E0E99784}" type="presOf" srcId="{DDEB2BA2-0501-483B-9692-79785306E818}" destId="{7BC8D118-0D86-40D7-BE4E-1CFA0BE8E0E2}" srcOrd="0" destOrd="0" presId="urn:microsoft.com/office/officeart/2018/2/layout/IconLabelList"/>
    <dgm:cxn modelId="{C8630FFA-CC03-4DF6-9D2D-B377AE4DF902}" srcId="{DDEB2BA2-0501-483B-9692-79785306E818}" destId="{64BF5E98-2BD8-4D1E-8400-F6B840DA3FC0}" srcOrd="0" destOrd="0" parTransId="{61215158-7FD8-4248-902D-724760F95ED2}" sibTransId="{31E7625E-4108-460E-8D88-6C823967DE91}"/>
    <dgm:cxn modelId="{8B77DE46-8FF2-445F-BA8C-F15227F1D9C3}" type="presParOf" srcId="{7BC8D118-0D86-40D7-BE4E-1CFA0BE8E0E2}" destId="{6123C5B7-B6CC-44C8-8432-51C7BC33C7AC}" srcOrd="0" destOrd="0" presId="urn:microsoft.com/office/officeart/2018/2/layout/IconLabelList"/>
    <dgm:cxn modelId="{4DB47D40-B162-486A-AE1E-D2C41A4396E5}" type="presParOf" srcId="{6123C5B7-B6CC-44C8-8432-51C7BC33C7AC}" destId="{97EBED00-19A9-4D5E-87E3-63DA6B9EDCB6}" srcOrd="0" destOrd="0" presId="urn:microsoft.com/office/officeart/2018/2/layout/IconLabelList"/>
    <dgm:cxn modelId="{8C64F36F-8E67-41F8-8241-D298892E1F44}" type="presParOf" srcId="{6123C5B7-B6CC-44C8-8432-51C7BC33C7AC}" destId="{B4DA0F1A-9021-4660-9ACE-45F5E9299825}" srcOrd="1" destOrd="0" presId="urn:microsoft.com/office/officeart/2018/2/layout/IconLabelList"/>
    <dgm:cxn modelId="{CA49DF07-DD34-4F2D-BFCE-CC05DA8FC82B}" type="presParOf" srcId="{6123C5B7-B6CC-44C8-8432-51C7BC33C7AC}" destId="{4410B835-8EFC-402B-AACD-A8DAE7AC905D}" srcOrd="2" destOrd="0" presId="urn:microsoft.com/office/officeart/2018/2/layout/IconLabelList"/>
    <dgm:cxn modelId="{DBE07A18-7D44-47F6-AE25-12C4BDD3FFD9}" type="presParOf" srcId="{7BC8D118-0D86-40D7-BE4E-1CFA0BE8E0E2}" destId="{16A92740-B68D-4905-B5E3-7BFB4E2FD115}" srcOrd="1" destOrd="0" presId="urn:microsoft.com/office/officeart/2018/2/layout/IconLabelList"/>
    <dgm:cxn modelId="{D6BA5016-B0AF-4218-B4A9-B687DCE49655}" type="presParOf" srcId="{7BC8D118-0D86-40D7-BE4E-1CFA0BE8E0E2}" destId="{83685550-14BC-4ACE-BFFA-047B4646BDC2}" srcOrd="2" destOrd="0" presId="urn:microsoft.com/office/officeart/2018/2/layout/IconLabelList"/>
    <dgm:cxn modelId="{8F40A470-B86E-4255-8F91-B528484FD427}" type="presParOf" srcId="{83685550-14BC-4ACE-BFFA-047B4646BDC2}" destId="{17E694A5-4165-4D14-8E93-CC484F8EB4AD}" srcOrd="0" destOrd="0" presId="urn:microsoft.com/office/officeart/2018/2/layout/IconLabelList"/>
    <dgm:cxn modelId="{A4B1F128-2805-467B-BB1E-DFE343B2C535}" type="presParOf" srcId="{83685550-14BC-4ACE-BFFA-047B4646BDC2}" destId="{CAAD1686-8E3A-4626-8291-EE44A276DB73}" srcOrd="1" destOrd="0" presId="urn:microsoft.com/office/officeart/2018/2/layout/IconLabelList"/>
    <dgm:cxn modelId="{D4320448-6D69-40B4-A286-C31D263C3505}" type="presParOf" srcId="{83685550-14BC-4ACE-BFFA-047B4646BDC2}" destId="{F325E9DF-67E3-42FD-B405-A9DD4558640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3D744B-230B-4393-805D-FD94F2E5FA86}" type="doc">
      <dgm:prSet loTypeId="urn:microsoft.com/office/officeart/2018/5/layout/IconCircle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FE27E23-89BF-4828-A929-4FE856F0955D}">
      <dgm:prSet/>
      <dgm:spPr/>
      <dgm:t>
        <a:bodyPr/>
        <a:lstStyle/>
        <a:p>
          <a:pPr>
            <a:defRPr cap="all"/>
          </a:pPr>
          <a:r>
            <a:rPr lang="en-US" dirty="0"/>
            <a:t>Ben.Eubanks@LHRA.IO </a:t>
          </a:r>
        </a:p>
      </dgm:t>
    </dgm:pt>
    <dgm:pt modelId="{1E823F4C-76B6-457E-A0A0-798828A6A800}" type="parTrans" cxnId="{002FE810-B2CD-4073-8D8A-0BDDEA4E3634}">
      <dgm:prSet/>
      <dgm:spPr/>
      <dgm:t>
        <a:bodyPr/>
        <a:lstStyle/>
        <a:p>
          <a:endParaRPr lang="en-US"/>
        </a:p>
      </dgm:t>
    </dgm:pt>
    <dgm:pt modelId="{B3F8863D-3995-4C51-B9C7-93F4712B83C3}" type="sibTrans" cxnId="{002FE810-B2CD-4073-8D8A-0BDDEA4E3634}">
      <dgm:prSet/>
      <dgm:spPr/>
      <dgm:t>
        <a:bodyPr/>
        <a:lstStyle/>
        <a:p>
          <a:endParaRPr lang="en-US"/>
        </a:p>
      </dgm:t>
    </dgm:pt>
    <dgm:pt modelId="{DAF473E5-E67B-4639-A671-641443B82D89}">
      <dgm:prSet/>
      <dgm:spPr/>
      <dgm:t>
        <a:bodyPr/>
        <a:lstStyle/>
        <a:p>
          <a:pPr>
            <a:defRPr cap="all"/>
          </a:pPr>
          <a:r>
            <a:rPr lang="en-US" dirty="0"/>
            <a:t>LHRA.IO</a:t>
          </a:r>
        </a:p>
      </dgm:t>
    </dgm:pt>
    <dgm:pt modelId="{E2DF8DFE-1FC7-428A-8BF6-60C4ED039AF3}" type="parTrans" cxnId="{70A2248C-A8C5-4B40-B134-37F30CA39E24}">
      <dgm:prSet/>
      <dgm:spPr/>
      <dgm:t>
        <a:bodyPr/>
        <a:lstStyle/>
        <a:p>
          <a:endParaRPr lang="en-US"/>
        </a:p>
      </dgm:t>
    </dgm:pt>
    <dgm:pt modelId="{733EB533-3E90-4135-BD6E-305A4E78132D}" type="sibTrans" cxnId="{70A2248C-A8C5-4B40-B134-37F30CA39E24}">
      <dgm:prSet/>
      <dgm:spPr/>
      <dgm:t>
        <a:bodyPr/>
        <a:lstStyle/>
        <a:p>
          <a:endParaRPr lang="en-US"/>
        </a:p>
      </dgm:t>
    </dgm:pt>
    <dgm:pt modelId="{3AF92414-1E20-48ED-B1F3-20A4B738187E}" type="pres">
      <dgm:prSet presAssocID="{DE3D744B-230B-4393-805D-FD94F2E5FA86}" presName="root" presStyleCnt="0">
        <dgm:presLayoutVars>
          <dgm:dir/>
          <dgm:resizeHandles val="exact"/>
        </dgm:presLayoutVars>
      </dgm:prSet>
      <dgm:spPr/>
    </dgm:pt>
    <dgm:pt modelId="{CC411221-416C-4B27-A1D0-E04C7B04503D}" type="pres">
      <dgm:prSet presAssocID="{6FE27E23-89BF-4828-A929-4FE856F0955D}" presName="compNode" presStyleCnt="0"/>
      <dgm:spPr/>
    </dgm:pt>
    <dgm:pt modelId="{979F2FB1-A509-4778-BC63-ED3022BBA868}" type="pres">
      <dgm:prSet presAssocID="{6FE27E23-89BF-4828-A929-4FE856F0955D}" presName="iconBgRect" presStyleLbl="bgShp" presStyleIdx="0" presStyleCnt="2"/>
      <dgm:spPr/>
    </dgm:pt>
    <dgm:pt modelId="{ED7161DD-C804-4858-A256-75D0BAB7060D}" type="pres">
      <dgm:prSet presAssocID="{6FE27E23-89BF-4828-A929-4FE856F095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639172F5-5E4B-4372-9436-22CBBCAB97CC}" type="pres">
      <dgm:prSet presAssocID="{6FE27E23-89BF-4828-A929-4FE856F0955D}" presName="spaceRect" presStyleCnt="0"/>
      <dgm:spPr/>
    </dgm:pt>
    <dgm:pt modelId="{88A5CCE5-AFE6-41C6-8D08-C9191251524F}" type="pres">
      <dgm:prSet presAssocID="{6FE27E23-89BF-4828-A929-4FE856F0955D}" presName="textRect" presStyleLbl="revTx" presStyleIdx="0" presStyleCnt="2" custScaleX="155766">
        <dgm:presLayoutVars>
          <dgm:chMax val="1"/>
          <dgm:chPref val="1"/>
        </dgm:presLayoutVars>
      </dgm:prSet>
      <dgm:spPr/>
    </dgm:pt>
    <dgm:pt modelId="{D4E3868A-E439-47FA-B85C-AEFFD7B27677}" type="pres">
      <dgm:prSet presAssocID="{B3F8863D-3995-4C51-B9C7-93F4712B83C3}" presName="sibTrans" presStyleCnt="0"/>
      <dgm:spPr/>
    </dgm:pt>
    <dgm:pt modelId="{D921CF78-3E30-4303-BD5C-6EA902917E00}" type="pres">
      <dgm:prSet presAssocID="{DAF473E5-E67B-4639-A671-641443B82D89}" presName="compNode" presStyleCnt="0"/>
      <dgm:spPr/>
    </dgm:pt>
    <dgm:pt modelId="{5EA311B3-3993-4BD9-A416-FF151F058A36}" type="pres">
      <dgm:prSet presAssocID="{DAF473E5-E67B-4639-A671-641443B82D89}" presName="iconBgRect" presStyleLbl="bgShp" presStyleIdx="1" presStyleCnt="2"/>
      <dgm:spPr/>
    </dgm:pt>
    <dgm:pt modelId="{ED97C411-F1FF-4AA3-AA09-9A59004ADECC}" type="pres">
      <dgm:prSet presAssocID="{DAF473E5-E67B-4639-A671-641443B82D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B38A614E-6668-4DC0-AF36-62F66C619EBB}" type="pres">
      <dgm:prSet presAssocID="{DAF473E5-E67B-4639-A671-641443B82D89}" presName="spaceRect" presStyleCnt="0"/>
      <dgm:spPr/>
    </dgm:pt>
    <dgm:pt modelId="{0FB54502-A080-43AB-9832-C91A5DD6A24C}" type="pres">
      <dgm:prSet presAssocID="{DAF473E5-E67B-4639-A671-641443B82D89}" presName="textRect" presStyleLbl="revTx" presStyleIdx="1" presStyleCnt="2">
        <dgm:presLayoutVars>
          <dgm:chMax val="1"/>
          <dgm:chPref val="1"/>
        </dgm:presLayoutVars>
      </dgm:prSet>
      <dgm:spPr/>
    </dgm:pt>
  </dgm:ptLst>
  <dgm:cxnLst>
    <dgm:cxn modelId="{002FE810-B2CD-4073-8D8A-0BDDEA4E3634}" srcId="{DE3D744B-230B-4393-805D-FD94F2E5FA86}" destId="{6FE27E23-89BF-4828-A929-4FE856F0955D}" srcOrd="0" destOrd="0" parTransId="{1E823F4C-76B6-457E-A0A0-798828A6A800}" sibTransId="{B3F8863D-3995-4C51-B9C7-93F4712B83C3}"/>
    <dgm:cxn modelId="{2CC37638-1669-4883-9910-E08EF3C9BAA9}" type="presOf" srcId="{DAF473E5-E67B-4639-A671-641443B82D89}" destId="{0FB54502-A080-43AB-9832-C91A5DD6A24C}" srcOrd="0" destOrd="0" presId="urn:microsoft.com/office/officeart/2018/5/layout/IconCircleLabelList"/>
    <dgm:cxn modelId="{70A2248C-A8C5-4B40-B134-37F30CA39E24}" srcId="{DE3D744B-230B-4393-805D-FD94F2E5FA86}" destId="{DAF473E5-E67B-4639-A671-641443B82D89}" srcOrd="1" destOrd="0" parTransId="{E2DF8DFE-1FC7-428A-8BF6-60C4ED039AF3}" sibTransId="{733EB533-3E90-4135-BD6E-305A4E78132D}"/>
    <dgm:cxn modelId="{CD6FF5A7-BAAC-44A8-AA73-E9C6FCC739BA}" type="presOf" srcId="{DE3D744B-230B-4393-805D-FD94F2E5FA86}" destId="{3AF92414-1E20-48ED-B1F3-20A4B738187E}" srcOrd="0" destOrd="0" presId="urn:microsoft.com/office/officeart/2018/5/layout/IconCircleLabelList"/>
    <dgm:cxn modelId="{0A4FA9E3-F9B7-43CD-AD53-5F4D4CB3EEEC}" type="presOf" srcId="{6FE27E23-89BF-4828-A929-4FE856F0955D}" destId="{88A5CCE5-AFE6-41C6-8D08-C9191251524F}" srcOrd="0" destOrd="0" presId="urn:microsoft.com/office/officeart/2018/5/layout/IconCircleLabelList"/>
    <dgm:cxn modelId="{F2689F9B-FEAB-43EC-8E41-5C0E2683B09C}" type="presParOf" srcId="{3AF92414-1E20-48ED-B1F3-20A4B738187E}" destId="{CC411221-416C-4B27-A1D0-E04C7B04503D}" srcOrd="0" destOrd="0" presId="urn:microsoft.com/office/officeart/2018/5/layout/IconCircleLabelList"/>
    <dgm:cxn modelId="{5E7554D4-0768-4FA9-9270-80B0FEB05A33}" type="presParOf" srcId="{CC411221-416C-4B27-A1D0-E04C7B04503D}" destId="{979F2FB1-A509-4778-BC63-ED3022BBA868}" srcOrd="0" destOrd="0" presId="urn:microsoft.com/office/officeart/2018/5/layout/IconCircleLabelList"/>
    <dgm:cxn modelId="{CD93AE10-5F8C-483F-BFD9-C431696C284E}" type="presParOf" srcId="{CC411221-416C-4B27-A1D0-E04C7B04503D}" destId="{ED7161DD-C804-4858-A256-75D0BAB7060D}" srcOrd="1" destOrd="0" presId="urn:microsoft.com/office/officeart/2018/5/layout/IconCircleLabelList"/>
    <dgm:cxn modelId="{D45005F1-D1FD-41F2-AE26-9BE61589285B}" type="presParOf" srcId="{CC411221-416C-4B27-A1D0-E04C7B04503D}" destId="{639172F5-5E4B-4372-9436-22CBBCAB97CC}" srcOrd="2" destOrd="0" presId="urn:microsoft.com/office/officeart/2018/5/layout/IconCircleLabelList"/>
    <dgm:cxn modelId="{BFC57C04-858D-4F53-9A0B-0869C64CE30E}" type="presParOf" srcId="{CC411221-416C-4B27-A1D0-E04C7B04503D}" destId="{88A5CCE5-AFE6-41C6-8D08-C9191251524F}" srcOrd="3" destOrd="0" presId="urn:microsoft.com/office/officeart/2018/5/layout/IconCircleLabelList"/>
    <dgm:cxn modelId="{4A3219EC-BFB9-468C-9C4D-499A6FE614E3}" type="presParOf" srcId="{3AF92414-1E20-48ED-B1F3-20A4B738187E}" destId="{D4E3868A-E439-47FA-B85C-AEFFD7B27677}" srcOrd="1" destOrd="0" presId="urn:microsoft.com/office/officeart/2018/5/layout/IconCircleLabelList"/>
    <dgm:cxn modelId="{0E2AD0D2-1F32-44C8-A937-E3458705A455}" type="presParOf" srcId="{3AF92414-1E20-48ED-B1F3-20A4B738187E}" destId="{D921CF78-3E30-4303-BD5C-6EA902917E00}" srcOrd="2" destOrd="0" presId="urn:microsoft.com/office/officeart/2018/5/layout/IconCircleLabelList"/>
    <dgm:cxn modelId="{C57CE0A3-1A52-41BB-B2ED-0898CB8A3782}" type="presParOf" srcId="{D921CF78-3E30-4303-BD5C-6EA902917E00}" destId="{5EA311B3-3993-4BD9-A416-FF151F058A36}" srcOrd="0" destOrd="0" presId="urn:microsoft.com/office/officeart/2018/5/layout/IconCircleLabelList"/>
    <dgm:cxn modelId="{F47B567C-5769-49BE-9CFC-137F07986293}" type="presParOf" srcId="{D921CF78-3E30-4303-BD5C-6EA902917E00}" destId="{ED97C411-F1FF-4AA3-AA09-9A59004ADECC}" srcOrd="1" destOrd="0" presId="urn:microsoft.com/office/officeart/2018/5/layout/IconCircleLabelList"/>
    <dgm:cxn modelId="{DD5900D6-D051-41B6-BBA2-E99230A62AA8}" type="presParOf" srcId="{D921CF78-3E30-4303-BD5C-6EA902917E00}" destId="{B38A614E-6668-4DC0-AF36-62F66C619EBB}" srcOrd="2" destOrd="0" presId="urn:microsoft.com/office/officeart/2018/5/layout/IconCircleLabelList"/>
    <dgm:cxn modelId="{814A401C-ADAE-4D12-8864-DD334FB32F3D}" type="presParOf" srcId="{D921CF78-3E30-4303-BD5C-6EA902917E00}" destId="{0FB54502-A080-43AB-9832-C91A5DD6A24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6367B-38F5-4AD2-8881-F63ABEEAB19A}">
      <dsp:nvSpPr>
        <dsp:cNvPr id="0" name=""/>
        <dsp:cNvSpPr/>
      </dsp:nvSpPr>
      <dsp:spPr>
        <a:xfrm>
          <a:off x="679050" y="479743"/>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D00F202-5F02-4051-8195-D87AC6513041}">
      <dsp:nvSpPr>
        <dsp:cNvPr id="0" name=""/>
        <dsp:cNvSpPr/>
      </dsp:nvSpPr>
      <dsp:spPr>
        <a:xfrm>
          <a:off x="1028980" y="94724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B899181-D6E5-499D-BDDC-C0A0A8C5F68F}">
      <dsp:nvSpPr>
        <dsp:cNvPr id="0" name=""/>
        <dsp:cNvSpPr/>
      </dsp:nvSpPr>
      <dsp:spPr>
        <a:xfrm>
          <a:off x="75768" y="295474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b="1" kern="1200" dirty="0"/>
            <a:t>Automation</a:t>
          </a:r>
        </a:p>
      </dsp:txBody>
      <dsp:txXfrm>
        <a:off x="75768" y="2954744"/>
        <a:ext cx="3093750" cy="720000"/>
      </dsp:txXfrm>
    </dsp:sp>
    <dsp:sp modelId="{D2C5B853-D4FE-431D-B0EE-254ECAAB728E}">
      <dsp:nvSpPr>
        <dsp:cNvPr id="0" name=""/>
        <dsp:cNvSpPr/>
      </dsp:nvSpPr>
      <dsp:spPr>
        <a:xfrm>
          <a:off x="4311564" y="4612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CCF44BE-EEB3-4D05-AA3E-1397A6D5C72F}">
      <dsp:nvSpPr>
        <dsp:cNvPr id="0" name=""/>
        <dsp:cNvSpPr/>
      </dsp:nvSpPr>
      <dsp:spPr>
        <a:xfrm>
          <a:off x="4713751" y="863458"/>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DD47EF9-44C3-48BC-A26A-865D0B64CE8A}">
      <dsp:nvSpPr>
        <dsp:cNvPr id="0" name=""/>
        <dsp:cNvSpPr/>
      </dsp:nvSpPr>
      <dsp:spPr>
        <a:xfrm>
          <a:off x="3710925" y="295474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b="1" kern="1200" dirty="0"/>
            <a:t>Personalization</a:t>
          </a:r>
          <a:endParaRPr lang="en-US" sz="3100" kern="1200" dirty="0"/>
        </a:p>
      </dsp:txBody>
      <dsp:txXfrm>
        <a:off x="3710925" y="2954744"/>
        <a:ext cx="3093750" cy="720000"/>
      </dsp:txXfrm>
    </dsp:sp>
    <dsp:sp modelId="{ACF87A67-16F6-424D-910C-A444A74D7C1E}">
      <dsp:nvSpPr>
        <dsp:cNvPr id="0" name=""/>
        <dsp:cNvSpPr/>
      </dsp:nvSpPr>
      <dsp:spPr>
        <a:xfrm>
          <a:off x="7949362" y="479743"/>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CA0948F-2B87-44A7-BDE5-B3D626FD72D9}">
      <dsp:nvSpPr>
        <dsp:cNvPr id="0" name=""/>
        <dsp:cNvSpPr/>
      </dsp:nvSpPr>
      <dsp:spPr>
        <a:xfrm>
          <a:off x="8351550" y="881931"/>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E34D67C-D86A-4ADC-ABCA-331FF38D50E7}">
      <dsp:nvSpPr>
        <dsp:cNvPr id="0" name=""/>
        <dsp:cNvSpPr/>
      </dsp:nvSpPr>
      <dsp:spPr>
        <a:xfrm>
          <a:off x="7346081" y="295474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b="1" kern="1200" dirty="0"/>
            <a:t>Augmentation</a:t>
          </a:r>
          <a:endParaRPr lang="en-US" sz="3100" kern="1200" dirty="0"/>
        </a:p>
      </dsp:txBody>
      <dsp:txXfrm>
        <a:off x="7346081" y="2954744"/>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D31EA-E3E7-4D53-85A9-AE73B8A74E6B}">
      <dsp:nvSpPr>
        <dsp:cNvPr id="0" name=""/>
        <dsp:cNvSpPr/>
      </dsp:nvSpPr>
      <dsp:spPr>
        <a:xfrm>
          <a:off x="0" y="0"/>
          <a:ext cx="646786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E925843-6D32-4737-A746-44EFB0A68B4A}">
      <dsp:nvSpPr>
        <dsp:cNvPr id="0" name=""/>
        <dsp:cNvSpPr/>
      </dsp:nvSpPr>
      <dsp:spPr>
        <a:xfrm>
          <a:off x="0" y="0"/>
          <a:ext cx="6467866" cy="988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t>Employees: 62,000</a:t>
          </a:r>
        </a:p>
      </dsp:txBody>
      <dsp:txXfrm>
        <a:off x="0" y="0"/>
        <a:ext cx="6467866" cy="988065"/>
      </dsp:txXfrm>
    </dsp:sp>
    <dsp:sp modelId="{627416F9-8544-4CDE-BBB6-1188B93CB2E2}">
      <dsp:nvSpPr>
        <dsp:cNvPr id="0" name=""/>
        <dsp:cNvSpPr/>
      </dsp:nvSpPr>
      <dsp:spPr>
        <a:xfrm>
          <a:off x="0" y="988065"/>
          <a:ext cx="646786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9DA440-76C6-4040-88E1-B2CE3AC706F7}">
      <dsp:nvSpPr>
        <dsp:cNvPr id="0" name=""/>
        <dsp:cNvSpPr/>
      </dsp:nvSpPr>
      <dsp:spPr>
        <a:xfrm>
          <a:off x="0" y="988065"/>
          <a:ext cx="6467866" cy="988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t>Problem: applicant screening volume</a:t>
          </a:r>
        </a:p>
      </dsp:txBody>
      <dsp:txXfrm>
        <a:off x="0" y="988065"/>
        <a:ext cx="6467866" cy="988065"/>
      </dsp:txXfrm>
    </dsp:sp>
    <dsp:sp modelId="{972A9EB6-E466-4F83-80A1-FFFE8616F905}">
      <dsp:nvSpPr>
        <dsp:cNvPr id="0" name=""/>
        <dsp:cNvSpPr/>
      </dsp:nvSpPr>
      <dsp:spPr>
        <a:xfrm>
          <a:off x="0" y="1976131"/>
          <a:ext cx="646786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D1197B5-F104-4EBF-91FA-D3AA5730D974}">
      <dsp:nvSpPr>
        <dsp:cNvPr id="0" name=""/>
        <dsp:cNvSpPr/>
      </dsp:nvSpPr>
      <dsp:spPr>
        <a:xfrm>
          <a:off x="0" y="1976131"/>
          <a:ext cx="6467866" cy="988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t>Solution: front-end chatbot for candidate engagement</a:t>
          </a:r>
        </a:p>
      </dsp:txBody>
      <dsp:txXfrm>
        <a:off x="0" y="1976131"/>
        <a:ext cx="6467866" cy="988065"/>
      </dsp:txXfrm>
    </dsp:sp>
    <dsp:sp modelId="{C4E0DEDA-A6B0-4D5F-80A8-F2C23E963B8C}">
      <dsp:nvSpPr>
        <dsp:cNvPr id="0" name=""/>
        <dsp:cNvSpPr/>
      </dsp:nvSpPr>
      <dsp:spPr>
        <a:xfrm>
          <a:off x="0" y="2964197"/>
          <a:ext cx="646786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D909FEC-1C80-4DDF-9D83-8EEBB14A414A}">
      <dsp:nvSpPr>
        <dsp:cNvPr id="0" name=""/>
        <dsp:cNvSpPr/>
      </dsp:nvSpPr>
      <dsp:spPr>
        <a:xfrm>
          <a:off x="0" y="2964197"/>
          <a:ext cx="6467866" cy="988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t>Result: able to interact with every candidate in scalable way, offering personalized experiences</a:t>
          </a:r>
        </a:p>
      </dsp:txBody>
      <dsp:txXfrm>
        <a:off x="0" y="2964197"/>
        <a:ext cx="6467866" cy="988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D31EA-E3E7-4D53-85A9-AE73B8A74E6B}">
      <dsp:nvSpPr>
        <dsp:cNvPr id="0" name=""/>
        <dsp:cNvSpPr/>
      </dsp:nvSpPr>
      <dsp:spPr>
        <a:xfrm>
          <a:off x="0" y="0"/>
          <a:ext cx="646786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E925843-6D32-4737-A746-44EFB0A68B4A}">
      <dsp:nvSpPr>
        <dsp:cNvPr id="0" name=""/>
        <dsp:cNvSpPr/>
      </dsp:nvSpPr>
      <dsp:spPr>
        <a:xfrm>
          <a:off x="0" y="0"/>
          <a:ext cx="6467866" cy="107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Employees: 169,000</a:t>
          </a:r>
        </a:p>
      </dsp:txBody>
      <dsp:txXfrm>
        <a:off x="0" y="0"/>
        <a:ext cx="6467866" cy="1071066"/>
      </dsp:txXfrm>
    </dsp:sp>
    <dsp:sp modelId="{627416F9-8544-4CDE-BBB6-1188B93CB2E2}">
      <dsp:nvSpPr>
        <dsp:cNvPr id="0" name=""/>
        <dsp:cNvSpPr/>
      </dsp:nvSpPr>
      <dsp:spPr>
        <a:xfrm>
          <a:off x="0" y="1071067"/>
          <a:ext cx="646786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9DA440-76C6-4040-88E1-B2CE3AC706F7}">
      <dsp:nvSpPr>
        <dsp:cNvPr id="0" name=""/>
        <dsp:cNvSpPr/>
      </dsp:nvSpPr>
      <dsp:spPr>
        <a:xfrm>
          <a:off x="0" y="1071066"/>
          <a:ext cx="6467866" cy="107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Problem: volume and lack of diversity</a:t>
          </a:r>
        </a:p>
      </dsp:txBody>
      <dsp:txXfrm>
        <a:off x="0" y="1071066"/>
        <a:ext cx="6467866" cy="1071066"/>
      </dsp:txXfrm>
    </dsp:sp>
    <dsp:sp modelId="{972A9EB6-E466-4F83-80A1-FFFE8616F905}">
      <dsp:nvSpPr>
        <dsp:cNvPr id="0" name=""/>
        <dsp:cNvSpPr/>
      </dsp:nvSpPr>
      <dsp:spPr>
        <a:xfrm>
          <a:off x="0" y="2142134"/>
          <a:ext cx="646786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D1197B5-F104-4EBF-91FA-D3AA5730D974}">
      <dsp:nvSpPr>
        <dsp:cNvPr id="0" name=""/>
        <dsp:cNvSpPr/>
      </dsp:nvSpPr>
      <dsp:spPr>
        <a:xfrm>
          <a:off x="0" y="2142133"/>
          <a:ext cx="6467866" cy="107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Solution: automated front end with video interviews and game-based assessments</a:t>
          </a:r>
        </a:p>
      </dsp:txBody>
      <dsp:txXfrm>
        <a:off x="0" y="2142133"/>
        <a:ext cx="6467866" cy="1071066"/>
      </dsp:txXfrm>
    </dsp:sp>
    <dsp:sp modelId="{C4E0DEDA-A6B0-4D5F-80A8-F2C23E963B8C}">
      <dsp:nvSpPr>
        <dsp:cNvPr id="0" name=""/>
        <dsp:cNvSpPr/>
      </dsp:nvSpPr>
      <dsp:spPr>
        <a:xfrm>
          <a:off x="0" y="3213201"/>
          <a:ext cx="646786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D909FEC-1C80-4DDF-9D83-8EEBB14A414A}">
      <dsp:nvSpPr>
        <dsp:cNvPr id="0" name=""/>
        <dsp:cNvSpPr/>
      </dsp:nvSpPr>
      <dsp:spPr>
        <a:xfrm>
          <a:off x="0" y="3213200"/>
          <a:ext cx="6467866" cy="107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Result: 3x colleges reached, 75% reduction time to fill, increased diversity candidates, 82% satisfaction</a:t>
          </a:r>
        </a:p>
      </dsp:txBody>
      <dsp:txXfrm>
        <a:off x="0" y="3213200"/>
        <a:ext cx="6467866" cy="1071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D7DE8-9646-4415-B536-0AE420A30435}">
      <dsp:nvSpPr>
        <dsp:cNvPr id="0" name=""/>
        <dsp:cNvSpPr/>
      </dsp:nvSpPr>
      <dsp:spPr>
        <a:xfrm>
          <a:off x="1747800" y="51009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FA4A41C-7A44-4C0D-A3A0-B2962699E3FB}">
      <dsp:nvSpPr>
        <dsp:cNvPr id="0" name=""/>
        <dsp:cNvSpPr/>
      </dsp:nvSpPr>
      <dsp:spPr>
        <a:xfrm>
          <a:off x="559800" y="292439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t>Target Bias</a:t>
          </a:r>
        </a:p>
      </dsp:txBody>
      <dsp:txXfrm>
        <a:off x="559800" y="2924394"/>
        <a:ext cx="4320000" cy="720000"/>
      </dsp:txXfrm>
    </dsp:sp>
    <dsp:sp modelId="{A3DB3588-57E0-45C6-87A7-5B9FF0DBFFD4}">
      <dsp:nvSpPr>
        <dsp:cNvPr id="0" name=""/>
        <dsp:cNvSpPr/>
      </dsp:nvSpPr>
      <dsp:spPr>
        <a:xfrm>
          <a:off x="6823800" y="51009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97FA365-87DD-4465-9B98-6119FECA2B87}">
      <dsp:nvSpPr>
        <dsp:cNvPr id="0" name=""/>
        <dsp:cNvSpPr/>
      </dsp:nvSpPr>
      <dsp:spPr>
        <a:xfrm>
          <a:off x="5635800" y="292439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t>Improve Decision-Making</a:t>
          </a:r>
        </a:p>
      </dsp:txBody>
      <dsp:txXfrm>
        <a:off x="5635800" y="2924394"/>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BED00-19A9-4D5E-87E3-63DA6B9EDCB6}">
      <dsp:nvSpPr>
        <dsp:cNvPr id="0" name=""/>
        <dsp:cNvSpPr/>
      </dsp:nvSpPr>
      <dsp:spPr>
        <a:xfrm>
          <a:off x="1659844" y="541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10B835-8EFC-402B-AACD-A8DAE7AC905D}">
      <dsp:nvSpPr>
        <dsp:cNvPr id="0" name=""/>
        <dsp:cNvSpPr/>
      </dsp:nvSpPr>
      <dsp:spPr>
        <a:xfrm>
          <a:off x="305762" y="2408703"/>
          <a:ext cx="4652164" cy="1691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dirty="0"/>
            <a:t>Will AI be used to create </a:t>
          </a:r>
          <a:br>
            <a:rPr lang="en-US" sz="3200" kern="1200" dirty="0"/>
          </a:br>
          <a:r>
            <a:rPr lang="en-US" sz="3200" kern="1200" dirty="0"/>
            <a:t>a more human </a:t>
          </a:r>
          <a:br>
            <a:rPr lang="en-US" sz="3200" kern="1200" dirty="0"/>
          </a:br>
          <a:r>
            <a:rPr lang="en-US" sz="3200" kern="1200" dirty="0"/>
            <a:t>experience, or not? </a:t>
          </a:r>
        </a:p>
      </dsp:txBody>
      <dsp:txXfrm>
        <a:off x="305762" y="2408703"/>
        <a:ext cx="4652164" cy="1691590"/>
      </dsp:txXfrm>
    </dsp:sp>
    <dsp:sp modelId="{17E694A5-4165-4D14-8E93-CC484F8EB4AD}">
      <dsp:nvSpPr>
        <dsp:cNvPr id="0" name=""/>
        <dsp:cNvSpPr/>
      </dsp:nvSpPr>
      <dsp:spPr>
        <a:xfrm>
          <a:off x="6989882" y="9665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325E9DF-67E3-42FD-B405-A9DD45586405}">
      <dsp:nvSpPr>
        <dsp:cNvPr id="0" name=""/>
        <dsp:cNvSpPr/>
      </dsp:nvSpPr>
      <dsp:spPr>
        <a:xfrm>
          <a:off x="5713927" y="2536085"/>
          <a:ext cx="4495910" cy="1521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dirty="0"/>
            <a:t>Automation History: jobs remaining are more </a:t>
          </a:r>
          <a:br>
            <a:rPr lang="en-US" sz="3200" kern="1200" dirty="0"/>
          </a:br>
          <a:r>
            <a:rPr lang="en-US" sz="3200" kern="1200" dirty="0"/>
            <a:t>human than before. </a:t>
          </a:r>
        </a:p>
      </dsp:txBody>
      <dsp:txXfrm>
        <a:off x="5713927" y="2536085"/>
        <a:ext cx="4495910" cy="15217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F2FB1-A509-4778-BC63-ED3022BBA868}">
      <dsp:nvSpPr>
        <dsp:cNvPr id="0" name=""/>
        <dsp:cNvSpPr/>
      </dsp:nvSpPr>
      <dsp:spPr>
        <a:xfrm>
          <a:off x="1148270" y="1637713"/>
          <a:ext cx="1441125" cy="14411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161DD-C804-4858-A256-75D0BAB7060D}">
      <dsp:nvSpPr>
        <dsp:cNvPr id="0" name=""/>
        <dsp:cNvSpPr/>
      </dsp:nvSpPr>
      <dsp:spPr>
        <a:xfrm>
          <a:off x="1455395" y="1944838"/>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A5CCE5-AFE6-41C6-8D08-C9191251524F}">
      <dsp:nvSpPr>
        <dsp:cNvPr id="0" name=""/>
        <dsp:cNvSpPr/>
      </dsp:nvSpPr>
      <dsp:spPr>
        <a:xfrm>
          <a:off x="28847" y="3527713"/>
          <a:ext cx="36799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t>Ben.Eubanks@LHRA.IO </a:t>
          </a:r>
        </a:p>
      </dsp:txBody>
      <dsp:txXfrm>
        <a:off x="28847" y="3527713"/>
        <a:ext cx="3679971" cy="720000"/>
      </dsp:txXfrm>
    </dsp:sp>
    <dsp:sp modelId="{5EA311B3-3993-4BD9-A416-FF151F058A36}">
      <dsp:nvSpPr>
        <dsp:cNvPr id="0" name=""/>
        <dsp:cNvSpPr/>
      </dsp:nvSpPr>
      <dsp:spPr>
        <a:xfrm>
          <a:off x="4582944" y="1637713"/>
          <a:ext cx="1441125" cy="14411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97C411-F1FF-4AA3-AA09-9A59004ADECC}">
      <dsp:nvSpPr>
        <dsp:cNvPr id="0" name=""/>
        <dsp:cNvSpPr/>
      </dsp:nvSpPr>
      <dsp:spPr>
        <a:xfrm>
          <a:off x="4890069" y="1944838"/>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54502-A080-43AB-9832-C91A5DD6A24C}">
      <dsp:nvSpPr>
        <dsp:cNvPr id="0" name=""/>
        <dsp:cNvSpPr/>
      </dsp:nvSpPr>
      <dsp:spPr>
        <a:xfrm>
          <a:off x="4122256" y="3527713"/>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t>LHRA.IO</a:t>
          </a:r>
        </a:p>
      </dsp:txBody>
      <dsp:txXfrm>
        <a:off x="4122256" y="3527713"/>
        <a:ext cx="2362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30071B5-EB38-7349-8AAE-437FE4624F74}" type="datetimeFigureOut">
              <a:rPr lang="en-US" smtClean="0"/>
              <a:t>5/16/2019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D3733F-9648-0F43-8610-91C454A45389}" type="slidenum">
              <a:rPr lang="en-US" smtClean="0"/>
              <a:t>‹#›</a:t>
            </a:fld>
            <a:endParaRPr lang="en-US"/>
          </a:p>
        </p:txBody>
      </p:sp>
    </p:spTree>
    <p:extLst>
      <p:ext uri="{BB962C8B-B14F-4D97-AF65-F5344CB8AC3E}">
        <p14:creationId xmlns:p14="http://schemas.microsoft.com/office/powerpoint/2010/main" val="116670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automate without losing the personal connection? </a:t>
            </a:r>
          </a:p>
          <a:p>
            <a:r>
              <a:rPr lang="en-US" dirty="0"/>
              <a:t>Where are candidates most comfortable being connected to an algorithm in the hiring process? </a:t>
            </a:r>
          </a:p>
          <a:p>
            <a:r>
              <a:rPr lang="en-US" dirty="0"/>
              <a:t>Where is the best place for employers to balance automation with recruiters? </a:t>
            </a:r>
          </a:p>
          <a:p>
            <a:r>
              <a:rPr lang="en-US" dirty="0"/>
              <a:t>When will candidates stop calling to “check on the status” of their application?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06A76-4E05-4E21-9695-9BB283534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408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headliners. Ways recruiting can be more human, not less, with AI technologies at our disposal. Let’s dig into each one with some examples. </a:t>
            </a:r>
          </a:p>
        </p:txBody>
      </p:sp>
      <p:sp>
        <p:nvSpPr>
          <p:cNvPr id="4" name="Slide Number Placeholder 3"/>
          <p:cNvSpPr>
            <a:spLocks noGrp="1"/>
          </p:cNvSpPr>
          <p:nvPr>
            <p:ph type="sldNum" sz="quarter" idx="10"/>
          </p:nvPr>
        </p:nvSpPr>
        <p:spPr/>
        <p:txBody>
          <a:bodyPr/>
          <a:lstStyle/>
          <a:p>
            <a:fld id="{8FD3733F-9648-0F43-8610-91C454A45389}" type="slidenum">
              <a:rPr lang="en-US" smtClean="0"/>
              <a:t>11</a:t>
            </a:fld>
            <a:endParaRPr lang="en-US"/>
          </a:p>
        </p:txBody>
      </p:sp>
    </p:spTree>
    <p:extLst>
      <p:ext uri="{BB962C8B-B14F-4D97-AF65-F5344CB8AC3E}">
        <p14:creationId xmlns:p14="http://schemas.microsoft.com/office/powerpoint/2010/main" val="283141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Dozens and dozens of companies using chat bots to support candidate interactions. I’ve seen chat functionality for some sites that puts people in touch with a recruiter, but one company’s experiment showed that more than 60% of interactions happened during non work hours. Questions: salary, job specifics, company information, recruiting process, culture/environment, general. </a:t>
            </a:r>
          </a:p>
          <a:p>
            <a:r>
              <a:rPr lang="en-US" dirty="0"/>
              <a:t>Advanced applications: brand ambassadors. Scoring social media presence. </a:t>
            </a:r>
          </a:p>
          <a:p>
            <a:r>
              <a:rPr lang="en-US" dirty="0"/>
              <a:t>Advanced applications: apply for a job. It looks at your </a:t>
            </a:r>
            <a:r>
              <a:rPr lang="en-US" dirty="0" err="1"/>
              <a:t>linkedin</a:t>
            </a:r>
            <a:r>
              <a:rPr lang="en-US" dirty="0"/>
              <a:t> profile and sees that you’re a volunteer board member for women’s rights nonprofit. Some tools can then come back to you during the conversation with comments about the company’s commitment to those types of initiatives (assuming it’s really true) so they build a rapport. Just like a great recruiter. </a:t>
            </a:r>
          </a:p>
        </p:txBody>
      </p:sp>
      <p:sp>
        <p:nvSpPr>
          <p:cNvPr id="4" name="Slide Number Placeholder 3"/>
          <p:cNvSpPr>
            <a:spLocks noGrp="1"/>
          </p:cNvSpPr>
          <p:nvPr>
            <p:ph type="sldNum" sz="quarter" idx="10"/>
          </p:nvPr>
        </p:nvSpPr>
        <p:spPr/>
        <p:txBody>
          <a:bodyPr/>
          <a:lstStyle/>
          <a:p>
            <a:fld id="{8FD3733F-9648-0F43-8610-91C454A45389}" type="slidenum">
              <a:rPr lang="en-US" smtClean="0"/>
              <a:t>12</a:t>
            </a:fld>
            <a:endParaRPr lang="en-US"/>
          </a:p>
        </p:txBody>
      </p:sp>
    </p:spTree>
    <p:extLst>
      <p:ext uri="{BB962C8B-B14F-4D97-AF65-F5344CB8AC3E}">
        <p14:creationId xmlns:p14="http://schemas.microsoft.com/office/powerpoint/2010/main" val="150080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Sourcecon</a:t>
            </a:r>
            <a:r>
              <a:rPr lang="en-US" dirty="0"/>
              <a:t> story: </a:t>
            </a:r>
            <a:r>
              <a:rPr lang="en-US" dirty="0" err="1"/>
              <a:t>sourcers</a:t>
            </a:r>
            <a:r>
              <a:rPr lang="en-US" dirty="0"/>
              <a:t> vs bot. Talk about the experience but STOP before telling results. </a:t>
            </a:r>
          </a:p>
          <a:p>
            <a:r>
              <a:rPr lang="en-US" dirty="0"/>
              <a:t>What specific activity does a </a:t>
            </a:r>
            <a:r>
              <a:rPr lang="en-US" dirty="0" err="1"/>
              <a:t>sourcer</a:t>
            </a:r>
            <a:r>
              <a:rPr lang="en-US" dirty="0"/>
              <a:t> carry out that adds most value to process? Is it looking for ways to connect in more personal ways? Is it searching for those really unique individuals? </a:t>
            </a:r>
          </a:p>
          <a:p>
            <a:r>
              <a:rPr lang="en-US" dirty="0"/>
              <a:t>The goal of automated sourcing tools is to help them do </a:t>
            </a:r>
            <a:r>
              <a:rPr lang="en-US" dirty="0" err="1"/>
              <a:t>mor</a:t>
            </a:r>
            <a:r>
              <a:rPr lang="en-US" dirty="0"/>
              <a:t> of those things. Example: you put in search parameters for a new requisition and go home for the day. When you come back to the office the system lets you know it found five, reached out to them, and two are interested in talking with you. </a:t>
            </a:r>
          </a:p>
          <a:p>
            <a:endParaRPr lang="en-US" dirty="0"/>
          </a:p>
        </p:txBody>
      </p:sp>
      <p:sp>
        <p:nvSpPr>
          <p:cNvPr id="4" name="Slide Number Placeholder 3"/>
          <p:cNvSpPr>
            <a:spLocks noGrp="1"/>
          </p:cNvSpPr>
          <p:nvPr>
            <p:ph type="sldNum" sz="quarter" idx="10"/>
          </p:nvPr>
        </p:nvSpPr>
        <p:spPr/>
        <p:txBody>
          <a:bodyPr/>
          <a:lstStyle/>
          <a:p>
            <a:fld id="{8FD3733F-9648-0F43-8610-91C454A45389}" type="slidenum">
              <a:rPr lang="en-US" smtClean="0"/>
              <a:t>14</a:t>
            </a:fld>
            <a:endParaRPr lang="en-US"/>
          </a:p>
        </p:txBody>
      </p:sp>
    </p:spTree>
    <p:extLst>
      <p:ext uri="{BB962C8B-B14F-4D97-AF65-F5344CB8AC3E}">
        <p14:creationId xmlns:p14="http://schemas.microsoft.com/office/powerpoint/2010/main" val="2853109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manage a team of recruiters, can you imagine what would happen if everyone was as good as your best recruiter? Or if you’re a solo team or a small team, think about the best recruiter you’ve ever worked with. What if you could perform at that level? AI technology is going to help make that a reality. </a:t>
            </a:r>
          </a:p>
          <a:p>
            <a:r>
              <a:rPr lang="en-US" dirty="0"/>
              <a:t>Using a system of notifications to nudge the right behaviors and help us change our results. Also, if the system can see performance it knows which decision points led to positive results and which did not. </a:t>
            </a:r>
          </a:p>
          <a:p>
            <a:r>
              <a:rPr lang="en-US" dirty="0"/>
              <a:t>Learning technology example: crunch performance and feedback data, then give recommendations on how to close gaps in knowledge or skills. Easy transition here: use candidate experience data, performance reviews, and recruiting metrics to do the same thing, giving tailored advice to each person to help them improve. </a:t>
            </a:r>
          </a:p>
        </p:txBody>
      </p:sp>
      <p:sp>
        <p:nvSpPr>
          <p:cNvPr id="4" name="Slide Number Placeholder 3"/>
          <p:cNvSpPr>
            <a:spLocks noGrp="1"/>
          </p:cNvSpPr>
          <p:nvPr>
            <p:ph type="sldNum" sz="quarter" idx="10"/>
          </p:nvPr>
        </p:nvSpPr>
        <p:spPr/>
        <p:txBody>
          <a:bodyPr/>
          <a:lstStyle/>
          <a:p>
            <a:fld id="{8FD3733F-9648-0F43-8610-91C454A45389}" type="slidenum">
              <a:rPr lang="en-US" smtClean="0"/>
              <a:t>16</a:t>
            </a:fld>
            <a:endParaRPr lang="en-US"/>
          </a:p>
        </p:txBody>
      </p:sp>
    </p:spTree>
    <p:extLst>
      <p:ext uri="{BB962C8B-B14F-4D97-AF65-F5344CB8AC3E}">
        <p14:creationId xmlns:p14="http://schemas.microsoft.com/office/powerpoint/2010/main" val="2685251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manage a team of recruiters, can you imagine what would happen if everyone was as good as your best recruiter? Or if you’re a solo team or a small team, think about the best recruiter you’ve ever worked with. What if you could perform at that level? AI technology is going to help make that a reality. </a:t>
            </a:r>
          </a:p>
          <a:p>
            <a:r>
              <a:rPr lang="en-US" dirty="0"/>
              <a:t>Using a system of notifications to nudge the right behaviors and help us change our results. Also, if the system can see performance it knows which decision points led to positive results and which did not. </a:t>
            </a:r>
          </a:p>
          <a:p>
            <a:r>
              <a:rPr lang="en-US" dirty="0"/>
              <a:t>Learning technology example: crunch performance and feedback data, then give recommendations on how to close gaps in knowledge or skills. Easy transition here: use candidate experience data, performance reviews, and recruiting metrics to do the same thing, giving tailored advice to each person to help them improve. </a:t>
            </a:r>
          </a:p>
        </p:txBody>
      </p:sp>
      <p:sp>
        <p:nvSpPr>
          <p:cNvPr id="4" name="Slide Number Placeholder 3"/>
          <p:cNvSpPr>
            <a:spLocks noGrp="1"/>
          </p:cNvSpPr>
          <p:nvPr>
            <p:ph type="sldNum" sz="quarter" idx="10"/>
          </p:nvPr>
        </p:nvSpPr>
        <p:spPr/>
        <p:txBody>
          <a:bodyPr/>
          <a:lstStyle/>
          <a:p>
            <a:fld id="{8FD3733F-9648-0F43-8610-91C454A45389}" type="slidenum">
              <a:rPr lang="en-US" smtClean="0"/>
              <a:t>18</a:t>
            </a:fld>
            <a:endParaRPr lang="en-US"/>
          </a:p>
        </p:txBody>
      </p:sp>
    </p:spTree>
    <p:extLst>
      <p:ext uri="{BB962C8B-B14F-4D97-AF65-F5344CB8AC3E}">
        <p14:creationId xmlns:p14="http://schemas.microsoft.com/office/powerpoint/2010/main" val="709084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not a data scientist, you’re an HR Leader. Book: shortest chapter for a reason. </a:t>
            </a:r>
          </a:p>
        </p:txBody>
      </p:sp>
      <p:sp>
        <p:nvSpPr>
          <p:cNvPr id="4" name="Slide Number Placeholder 3"/>
          <p:cNvSpPr>
            <a:spLocks noGrp="1"/>
          </p:cNvSpPr>
          <p:nvPr>
            <p:ph type="sldNum" sz="quarter" idx="10"/>
          </p:nvPr>
        </p:nvSpPr>
        <p:spPr/>
        <p:txBody>
          <a:bodyPr/>
          <a:lstStyle/>
          <a:p>
            <a:fld id="{6DC560EB-5F57-44CD-A83A-724B343914A0}" type="slidenum">
              <a:rPr lang="en-US" smtClean="0"/>
              <a:t>21</a:t>
            </a:fld>
            <a:endParaRPr lang="en-US"/>
          </a:p>
        </p:txBody>
      </p:sp>
    </p:spTree>
    <p:extLst>
      <p:ext uri="{BB962C8B-B14F-4D97-AF65-F5344CB8AC3E}">
        <p14:creationId xmlns:p14="http://schemas.microsoft.com/office/powerpoint/2010/main" val="187668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 Bailey </a:t>
            </a:r>
            <a:r>
              <a:rPr lang="en-US" dirty="0" err="1"/>
              <a:t>sourcer</a:t>
            </a:r>
            <a:r>
              <a:rPr lang="en-US" dirty="0"/>
              <a:t> at Walmart in the </a:t>
            </a:r>
            <a:r>
              <a:rPr lang="en-US" dirty="0" err="1"/>
              <a:t>sourcecon</a:t>
            </a:r>
            <a:r>
              <a:rPr lang="en-US" dirty="0"/>
              <a:t> grand master competition. Rest of the story…</a:t>
            </a:r>
          </a:p>
          <a:p>
            <a:r>
              <a:rPr lang="en-US" dirty="0"/>
              <a:t>Curiosity: john medina brain research: we are hardwired to explore. Whether physical environments or virtual ones, such as problem solving. The thing is recruiters are presented with some tough problems daily and we need to find ways around them. Why? Why? Why? Toddler mindset. </a:t>
            </a:r>
          </a:p>
          <a:p>
            <a:r>
              <a:rPr lang="en-US" dirty="0"/>
              <a:t>Compassion: how do you treat your silver medalists? Virgin media realized it was doing this poorly. Now credits $7M revenue stream. </a:t>
            </a:r>
          </a:p>
          <a:p>
            <a:r>
              <a:rPr lang="en-US" dirty="0"/>
              <a:t>Collaboration: how many of you can get your work done with out any interaction or support from the business? Even our most basic metrics as recruiters are dependent on others. Time to Fill—if you’ve ever missed the mark on this because a manager sat on the resumes for a week before responding, you know exactly what I’m talking about. H&amp;R block story. </a:t>
            </a:r>
          </a:p>
          <a:p>
            <a:r>
              <a:rPr lang="en-US" dirty="0"/>
              <a:t>Critical Thinking: what if your best candidates aren’t outside, but inside? Credit Suisse internals first… How can we think about problems in a way that gets us to a solution that others might skip? It also fits here—Randy Bailey said that he thinks human tenacity, not stopping when the going gets tough, is what separates us from machines. While we can’t out calculate a calculator (</a:t>
            </a:r>
            <a:r>
              <a:rPr lang="en-US" dirty="0" err="1"/>
              <a:t>Haraguchi</a:t>
            </a:r>
            <a:r>
              <a:rPr lang="en-US" dirty="0"/>
              <a:t>) we can find ways to think beyond the problem when computers can’t </a:t>
            </a:r>
          </a:p>
        </p:txBody>
      </p:sp>
      <p:sp>
        <p:nvSpPr>
          <p:cNvPr id="4" name="Slide Number Placeholder 3"/>
          <p:cNvSpPr>
            <a:spLocks noGrp="1"/>
          </p:cNvSpPr>
          <p:nvPr>
            <p:ph type="sldNum" sz="quarter" idx="10"/>
          </p:nvPr>
        </p:nvSpPr>
        <p:spPr/>
        <p:txBody>
          <a:bodyPr/>
          <a:lstStyle/>
          <a:p>
            <a:fld id="{8FD3733F-9648-0F43-8610-91C454A45389}" type="slidenum">
              <a:rPr lang="en-US" smtClean="0"/>
              <a:t>24</a:t>
            </a:fld>
            <a:endParaRPr lang="en-US"/>
          </a:p>
        </p:txBody>
      </p:sp>
    </p:spTree>
    <p:extLst>
      <p:ext uri="{BB962C8B-B14F-4D97-AF65-F5344CB8AC3E}">
        <p14:creationId xmlns:p14="http://schemas.microsoft.com/office/powerpoint/2010/main" val="2699762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be looking at ways to differentiate our skills and our competencies. What can you do that a computer can’t, and how can you improve those areas? If our education and training are both geared toward helping people do one process over and over, we’re failing. My joke in the book is if you have someone on your team that’s great at crunching numbers, they might want to find another skill set fast. A big action for you to take and walk away from this session? What unique skills do you have and how can you continue learning and honing them? </a:t>
            </a:r>
          </a:p>
        </p:txBody>
      </p:sp>
      <p:sp>
        <p:nvSpPr>
          <p:cNvPr id="4" name="Slide Number Placeholder 3"/>
          <p:cNvSpPr>
            <a:spLocks noGrp="1"/>
          </p:cNvSpPr>
          <p:nvPr>
            <p:ph type="sldNum" sz="quarter" idx="10"/>
          </p:nvPr>
        </p:nvSpPr>
        <p:spPr/>
        <p:txBody>
          <a:bodyPr/>
          <a:lstStyle/>
          <a:p>
            <a:fld id="{8FD3733F-9648-0F43-8610-91C454A45389}" type="slidenum">
              <a:rPr lang="en-US" smtClean="0"/>
              <a:t>25</a:t>
            </a:fld>
            <a:endParaRPr lang="en-US"/>
          </a:p>
        </p:txBody>
      </p:sp>
    </p:spTree>
    <p:extLst>
      <p:ext uri="{BB962C8B-B14F-4D97-AF65-F5344CB8AC3E}">
        <p14:creationId xmlns:p14="http://schemas.microsoft.com/office/powerpoint/2010/main" val="192487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E82E6-EFAA-4C57-A047-114BE0CF0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94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not a data scientist, you’re an HR Leader. Book: shortest chapter for a reason. </a:t>
            </a:r>
          </a:p>
        </p:txBody>
      </p:sp>
      <p:sp>
        <p:nvSpPr>
          <p:cNvPr id="4" name="Slide Number Placeholder 3"/>
          <p:cNvSpPr>
            <a:spLocks noGrp="1"/>
          </p:cNvSpPr>
          <p:nvPr>
            <p:ph type="sldNum" sz="quarter" idx="10"/>
          </p:nvPr>
        </p:nvSpPr>
        <p:spPr/>
        <p:txBody>
          <a:bodyPr/>
          <a:lstStyle/>
          <a:p>
            <a:fld id="{6DC560EB-5F57-44CD-A83A-724B343914A0}" type="slidenum">
              <a:rPr lang="en-US" smtClean="0"/>
              <a:t>4</a:t>
            </a:fld>
            <a:endParaRPr lang="en-US"/>
          </a:p>
        </p:txBody>
      </p:sp>
    </p:spTree>
    <p:extLst>
      <p:ext uri="{BB962C8B-B14F-4D97-AF65-F5344CB8AC3E}">
        <p14:creationId xmlns:p14="http://schemas.microsoft.com/office/powerpoint/2010/main" val="296292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3733F-9648-0F43-8610-91C454A45389}" type="slidenum">
              <a:rPr lang="en-US" smtClean="0"/>
              <a:t>5</a:t>
            </a:fld>
            <a:endParaRPr lang="en-US"/>
          </a:p>
        </p:txBody>
      </p:sp>
    </p:spTree>
    <p:extLst>
      <p:ext uri="{BB962C8B-B14F-4D97-AF65-F5344CB8AC3E}">
        <p14:creationId xmlns:p14="http://schemas.microsoft.com/office/powerpoint/2010/main" val="120169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 and NLP components. ML—machines produce calculations and are supervised by data scientists to help make predictions more accurate over time. Another model is used by pitting a machine against itself to learn the possible variations and permutations and reach an intended goal. AlphaGo vs Zero.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3733F-9648-0F43-8610-91C454A45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13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 is this will continue to be part of the landscape.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3733F-9648-0F43-8610-91C454A45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63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Highly personalized experiences that scale. What you hire 90,000 people a year? I interviewed </a:t>
            </a:r>
            <a:r>
              <a:rPr lang="en-US" dirty="0" err="1"/>
              <a:t>ALliedUniversal</a:t>
            </a:r>
            <a:r>
              <a:rPr lang="en-US" dirty="0"/>
              <a:t> recently and that’s their reality. AI could help them create personalized interactions for all those visitors. </a:t>
            </a:r>
          </a:p>
          <a:p>
            <a:r>
              <a:rPr lang="en-US" dirty="0"/>
              <a:t>Automation: if I had to ask you how much of your work is repetition of a process, how much would you estimate? 20% 80%? Wherever it falls on that scale there are </a:t>
            </a:r>
            <a:r>
              <a:rPr lang="en-US" dirty="0" err="1"/>
              <a:t>opps</a:t>
            </a:r>
            <a:r>
              <a:rPr lang="en-US" dirty="0"/>
              <a:t> to automate components of that. Automation targets: high volume and high cost of error. </a:t>
            </a:r>
          </a:p>
          <a:p>
            <a:r>
              <a:rPr lang="en-US" dirty="0"/>
              <a:t>Augmentation: what kinds of things do you rely on? My phone tells me when to leave before meetings so I’m not late, gives me recommendations on best routes, and more. I remember being excited two years back when Microsoft unveiled LinkedIn integrations so you could see the background of meeting attendees prior to a conversation, helping you be better prepared.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3733F-9648-0F43-8610-91C454A45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87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not a data scientist, you’re an HR Leader. Book: shortest chapter for a reason. </a:t>
            </a:r>
          </a:p>
        </p:txBody>
      </p:sp>
      <p:sp>
        <p:nvSpPr>
          <p:cNvPr id="4" name="Slide Number Placeholder 3"/>
          <p:cNvSpPr>
            <a:spLocks noGrp="1"/>
          </p:cNvSpPr>
          <p:nvPr>
            <p:ph type="sldNum" sz="quarter" idx="10"/>
          </p:nvPr>
        </p:nvSpPr>
        <p:spPr/>
        <p:txBody>
          <a:bodyPr/>
          <a:lstStyle/>
          <a:p>
            <a:fld id="{6DC560EB-5F57-44CD-A83A-724B343914A0}" type="slidenum">
              <a:rPr lang="en-US" smtClean="0"/>
              <a:t>9</a:t>
            </a:fld>
            <a:endParaRPr lang="en-US"/>
          </a:p>
        </p:txBody>
      </p:sp>
    </p:spTree>
    <p:extLst>
      <p:ext uri="{BB962C8B-B14F-4D97-AF65-F5344CB8AC3E}">
        <p14:creationId xmlns:p14="http://schemas.microsoft.com/office/powerpoint/2010/main" val="355217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3733F-9648-0F43-8610-91C454A45389}" type="slidenum">
              <a:rPr lang="en-US" smtClean="0"/>
              <a:t>10</a:t>
            </a:fld>
            <a:endParaRPr lang="en-US"/>
          </a:p>
        </p:txBody>
      </p:sp>
    </p:spTree>
    <p:extLst>
      <p:ext uri="{BB962C8B-B14F-4D97-AF65-F5344CB8AC3E}">
        <p14:creationId xmlns:p14="http://schemas.microsoft.com/office/powerpoint/2010/main" val="339623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6E4682-74BA-BF43-9C44-A0D110B7158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163014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E4682-74BA-BF43-9C44-A0D110B7158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56459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E4682-74BA-BF43-9C44-A0D110B7158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162569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4292F2F-714A-4429-B624-01AB0B52A692}"/>
              </a:ext>
            </a:extLst>
          </p:cNvPr>
          <p:cNvSpPr>
            <a:spLocks noGrp="1"/>
          </p:cNvSpPr>
          <p:nvPr>
            <p:ph type="pic" sz="quarter" idx="10"/>
          </p:nvPr>
        </p:nvSpPr>
        <p:spPr>
          <a:xfrm>
            <a:off x="0" y="0"/>
            <a:ext cx="12192000" cy="6858000"/>
          </a:xfrm>
          <a:prstGeom prst="rect">
            <a:avLst/>
          </a:prstGeom>
        </p:spPr>
        <p:txBody>
          <a:bodyPr/>
          <a:lstStyle>
            <a:lvl1pPr marL="0" indent="0">
              <a:buNone/>
              <a:defRPr/>
            </a:lvl1pPr>
          </a:lstStyle>
          <a:p>
            <a:endParaRPr lang="id-ID" dirty="0"/>
          </a:p>
        </p:txBody>
      </p:sp>
    </p:spTree>
    <p:extLst>
      <p:ext uri="{BB962C8B-B14F-4D97-AF65-F5344CB8AC3E}">
        <p14:creationId xmlns:p14="http://schemas.microsoft.com/office/powerpoint/2010/main" val="12039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1BBA009D-A57B-470E-919D-961C7DB4FF18}"/>
              </a:ext>
            </a:extLst>
          </p:cNvPr>
          <p:cNvSpPr>
            <a:spLocks noGrp="1"/>
          </p:cNvSpPr>
          <p:nvPr>
            <p:ph type="pic" sz="quarter" idx="10"/>
          </p:nvPr>
        </p:nvSpPr>
        <p:spPr>
          <a:xfrm>
            <a:off x="416564" y="989351"/>
            <a:ext cx="5679436" cy="5144749"/>
          </a:xfrm>
          <a:prstGeom prst="rect">
            <a:avLst/>
          </a:prstGeom>
        </p:spPr>
      </p:sp>
      <p:sp>
        <p:nvSpPr>
          <p:cNvPr id="4" name="Text Placeholder 3">
            <a:extLst>
              <a:ext uri="{FF2B5EF4-FFF2-40B4-BE49-F238E27FC236}">
                <a16:creationId xmlns:a16="http://schemas.microsoft.com/office/drawing/2014/main" id="{4141BD10-A8CC-4AFE-8F1B-FB3C67890A50}"/>
              </a:ext>
            </a:extLst>
          </p:cNvPr>
          <p:cNvSpPr>
            <a:spLocks noGrp="1"/>
          </p:cNvSpPr>
          <p:nvPr>
            <p:ph type="body" sz="quarter" idx="11"/>
          </p:nvPr>
        </p:nvSpPr>
        <p:spPr>
          <a:xfrm>
            <a:off x="6361113" y="989013"/>
            <a:ext cx="5414962" cy="51450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757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9491-EA9F-4898-BD57-09372F236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8C1B8-0853-43D0-8AFD-9A249BE43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5CF525-98B1-4B0F-8039-5025AA1919FB}"/>
              </a:ext>
            </a:extLst>
          </p:cNvPr>
          <p:cNvSpPr>
            <a:spLocks noGrp="1"/>
          </p:cNvSpPr>
          <p:nvPr>
            <p:ph type="dt" sz="half" idx="10"/>
          </p:nvPr>
        </p:nvSpPr>
        <p:spPr/>
        <p:txBody>
          <a:bodyPr/>
          <a:lstStyle/>
          <a:p>
            <a:fld id="{C7006720-C449-4C47-9196-74EF4C1C97AB}" type="datetime1">
              <a:rPr lang="en-GB" smtClean="0"/>
              <a:t>16/05/2019</a:t>
            </a:fld>
            <a:endParaRPr lang="en-US" dirty="0"/>
          </a:p>
        </p:txBody>
      </p:sp>
      <p:sp>
        <p:nvSpPr>
          <p:cNvPr id="5" name="Footer Placeholder 4">
            <a:extLst>
              <a:ext uri="{FF2B5EF4-FFF2-40B4-BE49-F238E27FC236}">
                <a16:creationId xmlns:a16="http://schemas.microsoft.com/office/drawing/2014/main" id="{D4228BC5-2BEB-4E66-BE05-02468B8E679F}"/>
              </a:ext>
            </a:extLst>
          </p:cNvPr>
          <p:cNvSpPr>
            <a:spLocks noGrp="1"/>
          </p:cNvSpPr>
          <p:nvPr>
            <p:ph type="ftr" sz="quarter" idx="11"/>
          </p:nvPr>
        </p:nvSpPr>
        <p:spPr/>
        <p:txBody>
          <a:bodyPr/>
          <a:lstStyle/>
          <a:p>
            <a:r>
              <a:rPr lang="en-US"/>
              <a:t>Lumesse Talent Management</a:t>
            </a:r>
            <a:endParaRPr lang="en-US" dirty="0"/>
          </a:p>
        </p:txBody>
      </p:sp>
      <p:sp>
        <p:nvSpPr>
          <p:cNvPr id="6" name="Slide Number Placeholder 5">
            <a:extLst>
              <a:ext uri="{FF2B5EF4-FFF2-40B4-BE49-F238E27FC236}">
                <a16:creationId xmlns:a16="http://schemas.microsoft.com/office/drawing/2014/main" id="{A9CB6E86-CFC8-4A72-8B7A-4351E23A7083}"/>
              </a:ext>
            </a:extLst>
          </p:cNvPr>
          <p:cNvSpPr>
            <a:spLocks noGrp="1"/>
          </p:cNvSpPr>
          <p:nvPr>
            <p:ph type="sldNum" sz="quarter" idx="12"/>
          </p:nvPr>
        </p:nvSpPr>
        <p:spPr/>
        <p:txBody>
          <a:bodyPr/>
          <a:lstStyle/>
          <a:p>
            <a:fld id="{16C1383E-3E9B-7442-9C16-00E9C683D9AC}" type="slidenum">
              <a:rPr lang="en-US" smtClean="0"/>
              <a:pPr/>
              <a:t>‹#›</a:t>
            </a:fld>
            <a:endParaRPr lang="en-US" dirty="0"/>
          </a:p>
        </p:txBody>
      </p:sp>
    </p:spTree>
    <p:extLst>
      <p:ext uri="{BB962C8B-B14F-4D97-AF65-F5344CB8AC3E}">
        <p14:creationId xmlns:p14="http://schemas.microsoft.com/office/powerpoint/2010/main" val="13227131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E93F-4B03-4A32-9364-86E3D6AB7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E695D-232E-438A-9758-63CF021BDD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DD0AD-32D5-4AB5-9DE5-CF5B1C8CE7F6}"/>
              </a:ext>
            </a:extLst>
          </p:cNvPr>
          <p:cNvSpPr>
            <a:spLocks noGrp="1"/>
          </p:cNvSpPr>
          <p:nvPr>
            <p:ph type="dt" sz="half" idx="10"/>
          </p:nvPr>
        </p:nvSpPr>
        <p:spPr/>
        <p:txBody>
          <a:bodyPr/>
          <a:lstStyle/>
          <a:p>
            <a:fld id="{C7006720-C449-4C47-9196-74EF4C1C97AB}" type="datetime1">
              <a:rPr lang="en-GB" smtClean="0"/>
              <a:t>16/05/2019</a:t>
            </a:fld>
            <a:endParaRPr lang="en-US" dirty="0"/>
          </a:p>
        </p:txBody>
      </p:sp>
      <p:sp>
        <p:nvSpPr>
          <p:cNvPr id="5" name="Footer Placeholder 4">
            <a:extLst>
              <a:ext uri="{FF2B5EF4-FFF2-40B4-BE49-F238E27FC236}">
                <a16:creationId xmlns:a16="http://schemas.microsoft.com/office/drawing/2014/main" id="{890B2779-3294-41EF-B5E2-79AD9F5C2070}"/>
              </a:ext>
            </a:extLst>
          </p:cNvPr>
          <p:cNvSpPr>
            <a:spLocks noGrp="1"/>
          </p:cNvSpPr>
          <p:nvPr>
            <p:ph type="ftr" sz="quarter" idx="11"/>
          </p:nvPr>
        </p:nvSpPr>
        <p:spPr/>
        <p:txBody>
          <a:bodyPr/>
          <a:lstStyle/>
          <a:p>
            <a:r>
              <a:rPr lang="en-US"/>
              <a:t>Lumesse Talent Management</a:t>
            </a:r>
            <a:endParaRPr lang="en-US" dirty="0"/>
          </a:p>
        </p:txBody>
      </p:sp>
      <p:sp>
        <p:nvSpPr>
          <p:cNvPr id="6" name="Slide Number Placeholder 5">
            <a:extLst>
              <a:ext uri="{FF2B5EF4-FFF2-40B4-BE49-F238E27FC236}">
                <a16:creationId xmlns:a16="http://schemas.microsoft.com/office/drawing/2014/main" id="{00B12493-3E27-45C1-9170-842DD65138D1}"/>
              </a:ext>
            </a:extLst>
          </p:cNvPr>
          <p:cNvSpPr>
            <a:spLocks noGrp="1"/>
          </p:cNvSpPr>
          <p:nvPr>
            <p:ph type="sldNum" sz="quarter" idx="12"/>
          </p:nvPr>
        </p:nvSpPr>
        <p:spPr/>
        <p:txBody>
          <a:bodyPr/>
          <a:lstStyle/>
          <a:p>
            <a:fld id="{16C1383E-3E9B-7442-9C16-00E9C683D9AC}" type="slidenum">
              <a:rPr lang="en-US" smtClean="0"/>
              <a:pPr/>
              <a:t>‹#›</a:t>
            </a:fld>
            <a:endParaRPr lang="en-US" dirty="0"/>
          </a:p>
        </p:txBody>
      </p:sp>
    </p:spTree>
    <p:extLst>
      <p:ext uri="{BB962C8B-B14F-4D97-AF65-F5344CB8AC3E}">
        <p14:creationId xmlns:p14="http://schemas.microsoft.com/office/powerpoint/2010/main" val="24462008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8170-6651-4C4C-8B7A-701643B53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1458EF-B2ED-46DD-932A-007C4B2268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CA0F35-7FF7-4EB5-BD32-BB75E96E4576}"/>
              </a:ext>
            </a:extLst>
          </p:cNvPr>
          <p:cNvSpPr>
            <a:spLocks noGrp="1"/>
          </p:cNvSpPr>
          <p:nvPr>
            <p:ph type="dt" sz="half" idx="10"/>
          </p:nvPr>
        </p:nvSpPr>
        <p:spPr/>
        <p:txBody>
          <a:bodyPr/>
          <a:lstStyle/>
          <a:p>
            <a:fld id="{C7006720-C449-4C47-9196-74EF4C1C97AB}" type="datetime1">
              <a:rPr lang="en-GB" smtClean="0"/>
              <a:t>16/05/2019</a:t>
            </a:fld>
            <a:endParaRPr lang="en-US" dirty="0"/>
          </a:p>
        </p:txBody>
      </p:sp>
      <p:sp>
        <p:nvSpPr>
          <p:cNvPr id="5" name="Footer Placeholder 4">
            <a:extLst>
              <a:ext uri="{FF2B5EF4-FFF2-40B4-BE49-F238E27FC236}">
                <a16:creationId xmlns:a16="http://schemas.microsoft.com/office/drawing/2014/main" id="{30CBF3BB-A7BE-49BD-BDE2-E1815EE97AC4}"/>
              </a:ext>
            </a:extLst>
          </p:cNvPr>
          <p:cNvSpPr>
            <a:spLocks noGrp="1"/>
          </p:cNvSpPr>
          <p:nvPr>
            <p:ph type="ftr" sz="quarter" idx="11"/>
          </p:nvPr>
        </p:nvSpPr>
        <p:spPr/>
        <p:txBody>
          <a:bodyPr/>
          <a:lstStyle/>
          <a:p>
            <a:r>
              <a:rPr lang="en-US"/>
              <a:t>Lumesse Talent Management</a:t>
            </a:r>
            <a:endParaRPr lang="en-US" dirty="0"/>
          </a:p>
        </p:txBody>
      </p:sp>
      <p:sp>
        <p:nvSpPr>
          <p:cNvPr id="6" name="Slide Number Placeholder 5">
            <a:extLst>
              <a:ext uri="{FF2B5EF4-FFF2-40B4-BE49-F238E27FC236}">
                <a16:creationId xmlns:a16="http://schemas.microsoft.com/office/drawing/2014/main" id="{EDD5F20C-9B13-4468-A2F4-7CE38F86B0E2}"/>
              </a:ext>
            </a:extLst>
          </p:cNvPr>
          <p:cNvSpPr>
            <a:spLocks noGrp="1"/>
          </p:cNvSpPr>
          <p:nvPr>
            <p:ph type="sldNum" sz="quarter" idx="12"/>
          </p:nvPr>
        </p:nvSpPr>
        <p:spPr/>
        <p:txBody>
          <a:bodyPr/>
          <a:lstStyle/>
          <a:p>
            <a:fld id="{16C1383E-3E9B-7442-9C16-00E9C683D9AC}" type="slidenum">
              <a:rPr lang="en-US" smtClean="0"/>
              <a:pPr/>
              <a:t>‹#›</a:t>
            </a:fld>
            <a:endParaRPr lang="en-US" dirty="0"/>
          </a:p>
        </p:txBody>
      </p:sp>
    </p:spTree>
    <p:extLst>
      <p:ext uri="{BB962C8B-B14F-4D97-AF65-F5344CB8AC3E}">
        <p14:creationId xmlns:p14="http://schemas.microsoft.com/office/powerpoint/2010/main" val="33492538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34D7-676D-44B2-869D-0410169D9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5FF54-F94B-46B1-8CBA-3C6F35A32D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1C099-86CF-4D49-80FB-5397254A63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CC840D-518C-4597-93E3-95EC2FB8E8AC}"/>
              </a:ext>
            </a:extLst>
          </p:cNvPr>
          <p:cNvSpPr>
            <a:spLocks noGrp="1"/>
          </p:cNvSpPr>
          <p:nvPr>
            <p:ph type="dt" sz="half" idx="10"/>
          </p:nvPr>
        </p:nvSpPr>
        <p:spPr/>
        <p:txBody>
          <a:bodyPr/>
          <a:lstStyle/>
          <a:p>
            <a:fld id="{9796027F-7875-4030-9381-8BD8C4F21935}" type="datetimeFigureOut">
              <a:rPr lang="en-US" smtClean="0"/>
              <a:t>5/16/2019</a:t>
            </a:fld>
            <a:endParaRPr lang="en-US" dirty="0"/>
          </a:p>
        </p:txBody>
      </p:sp>
      <p:sp>
        <p:nvSpPr>
          <p:cNvPr id="6" name="Footer Placeholder 5">
            <a:extLst>
              <a:ext uri="{FF2B5EF4-FFF2-40B4-BE49-F238E27FC236}">
                <a16:creationId xmlns:a16="http://schemas.microsoft.com/office/drawing/2014/main" id="{3A09FDB5-0212-4373-A366-57BBD9BDBE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1652B9-E06E-4F9F-BADC-774C8F51A792}"/>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8" name="Rectangle 7">
            <a:extLst>
              <a:ext uri="{FF2B5EF4-FFF2-40B4-BE49-F238E27FC236}">
                <a16:creationId xmlns:a16="http://schemas.microsoft.com/office/drawing/2014/main" id="{215D1C9E-8F23-4938-B838-6030E0CBFD42}"/>
              </a:ext>
            </a:extLst>
          </p:cNvPr>
          <p:cNvSpPr/>
          <p:nvPr userDrawn="1"/>
        </p:nvSpPr>
        <p:spPr>
          <a:xfrm>
            <a:off x="6315550" y="1808959"/>
            <a:ext cx="5876452" cy="434657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8100989F-F834-4ADF-A2C7-2B15193D5905}"/>
              </a:ext>
            </a:extLst>
          </p:cNvPr>
          <p:cNvCxnSpPr/>
          <p:nvPr userDrawn="1"/>
        </p:nvCxnSpPr>
        <p:spPr>
          <a:xfrm flipH="1">
            <a:off x="6193409" y="1847964"/>
            <a:ext cx="1" cy="4268560"/>
          </a:xfrm>
          <a:prstGeom prst="line">
            <a:avLst/>
          </a:prstGeom>
          <a:ln w="9525">
            <a:solidFill>
              <a:srgbClr val="008EFC"/>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478664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291D-672E-4C08-B277-17C8848396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869ECC-0D44-47FE-B70E-E3A625F4E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1AAD76-A7FC-4BE4-9D3C-2249876F8D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3AB28A-9BE6-4C5E-B6EB-E3E8DE5626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03FB8B-B881-4E18-B274-0EDD411113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DF9E8-2684-4D80-A4DD-7E320D6330DC}"/>
              </a:ext>
            </a:extLst>
          </p:cNvPr>
          <p:cNvSpPr>
            <a:spLocks noGrp="1"/>
          </p:cNvSpPr>
          <p:nvPr>
            <p:ph type="dt" sz="half" idx="10"/>
          </p:nvPr>
        </p:nvSpPr>
        <p:spPr/>
        <p:txBody>
          <a:bodyPr/>
          <a:lstStyle/>
          <a:p>
            <a:fld id="{C7006720-C449-4C47-9196-74EF4C1C97AB}" type="datetime1">
              <a:rPr lang="en-GB" smtClean="0"/>
              <a:t>16/05/2019</a:t>
            </a:fld>
            <a:endParaRPr lang="en-US" dirty="0"/>
          </a:p>
        </p:txBody>
      </p:sp>
      <p:sp>
        <p:nvSpPr>
          <p:cNvPr id="8" name="Footer Placeholder 7">
            <a:extLst>
              <a:ext uri="{FF2B5EF4-FFF2-40B4-BE49-F238E27FC236}">
                <a16:creationId xmlns:a16="http://schemas.microsoft.com/office/drawing/2014/main" id="{0F4FD010-896D-4F2F-BF0B-86A7DE73236A}"/>
              </a:ext>
            </a:extLst>
          </p:cNvPr>
          <p:cNvSpPr>
            <a:spLocks noGrp="1"/>
          </p:cNvSpPr>
          <p:nvPr>
            <p:ph type="ftr" sz="quarter" idx="11"/>
          </p:nvPr>
        </p:nvSpPr>
        <p:spPr/>
        <p:txBody>
          <a:bodyPr/>
          <a:lstStyle/>
          <a:p>
            <a:r>
              <a:rPr lang="en-US"/>
              <a:t>Lumesse Talent Management</a:t>
            </a:r>
            <a:endParaRPr lang="en-US" dirty="0"/>
          </a:p>
        </p:txBody>
      </p:sp>
      <p:sp>
        <p:nvSpPr>
          <p:cNvPr id="9" name="Slide Number Placeholder 8">
            <a:extLst>
              <a:ext uri="{FF2B5EF4-FFF2-40B4-BE49-F238E27FC236}">
                <a16:creationId xmlns:a16="http://schemas.microsoft.com/office/drawing/2014/main" id="{FD0AB7F5-C073-44BB-9353-5648A50A0BC1}"/>
              </a:ext>
            </a:extLst>
          </p:cNvPr>
          <p:cNvSpPr>
            <a:spLocks noGrp="1"/>
          </p:cNvSpPr>
          <p:nvPr>
            <p:ph type="sldNum" sz="quarter" idx="12"/>
          </p:nvPr>
        </p:nvSpPr>
        <p:spPr/>
        <p:txBody>
          <a:bodyPr/>
          <a:lstStyle/>
          <a:p>
            <a:fld id="{16C1383E-3E9B-7442-9C16-00E9C683D9AC}" type="slidenum">
              <a:rPr lang="en-US" smtClean="0"/>
              <a:pPr/>
              <a:t>‹#›</a:t>
            </a:fld>
            <a:endParaRPr lang="en-US" dirty="0"/>
          </a:p>
        </p:txBody>
      </p:sp>
    </p:spTree>
    <p:extLst>
      <p:ext uri="{BB962C8B-B14F-4D97-AF65-F5344CB8AC3E}">
        <p14:creationId xmlns:p14="http://schemas.microsoft.com/office/powerpoint/2010/main" val="469922721"/>
      </p:ext>
    </p:extLst>
  </p:cSld>
  <p:clrMapOvr>
    <a:masterClrMapping/>
  </p:clrMapOvr>
  <p:hf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57EF-E84D-4342-A478-82A4FB8AE3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20083C-0182-45D9-83A7-9C922A34F2E3}"/>
              </a:ext>
            </a:extLst>
          </p:cNvPr>
          <p:cNvSpPr>
            <a:spLocks noGrp="1"/>
          </p:cNvSpPr>
          <p:nvPr>
            <p:ph type="dt" sz="half" idx="10"/>
          </p:nvPr>
        </p:nvSpPr>
        <p:spPr/>
        <p:txBody>
          <a:bodyPr/>
          <a:lstStyle/>
          <a:p>
            <a:fld id="{C7006720-C449-4C47-9196-74EF4C1C97AB}" type="datetime1">
              <a:rPr lang="en-GB" smtClean="0"/>
              <a:t>16/05/2019</a:t>
            </a:fld>
            <a:endParaRPr lang="en-US" dirty="0"/>
          </a:p>
        </p:txBody>
      </p:sp>
      <p:sp>
        <p:nvSpPr>
          <p:cNvPr id="4" name="Footer Placeholder 3">
            <a:extLst>
              <a:ext uri="{FF2B5EF4-FFF2-40B4-BE49-F238E27FC236}">
                <a16:creationId xmlns:a16="http://schemas.microsoft.com/office/drawing/2014/main" id="{0B27369F-AE26-4B74-AFD1-741096638A08}"/>
              </a:ext>
            </a:extLst>
          </p:cNvPr>
          <p:cNvSpPr>
            <a:spLocks noGrp="1"/>
          </p:cNvSpPr>
          <p:nvPr>
            <p:ph type="ftr" sz="quarter" idx="11"/>
          </p:nvPr>
        </p:nvSpPr>
        <p:spPr/>
        <p:txBody>
          <a:bodyPr/>
          <a:lstStyle/>
          <a:p>
            <a:r>
              <a:rPr lang="en-US"/>
              <a:t>Lumesse Talent Management</a:t>
            </a:r>
            <a:endParaRPr lang="en-US" dirty="0"/>
          </a:p>
        </p:txBody>
      </p:sp>
      <p:sp>
        <p:nvSpPr>
          <p:cNvPr id="5" name="Slide Number Placeholder 4">
            <a:extLst>
              <a:ext uri="{FF2B5EF4-FFF2-40B4-BE49-F238E27FC236}">
                <a16:creationId xmlns:a16="http://schemas.microsoft.com/office/drawing/2014/main" id="{F499CD49-8869-4987-B2E3-C89050E34B67}"/>
              </a:ext>
            </a:extLst>
          </p:cNvPr>
          <p:cNvSpPr>
            <a:spLocks noGrp="1"/>
          </p:cNvSpPr>
          <p:nvPr>
            <p:ph type="sldNum" sz="quarter" idx="12"/>
          </p:nvPr>
        </p:nvSpPr>
        <p:spPr/>
        <p:txBody>
          <a:bodyPr/>
          <a:lstStyle/>
          <a:p>
            <a:fld id="{16C1383E-3E9B-7442-9C16-00E9C683D9AC}" type="slidenum">
              <a:rPr lang="en-US" smtClean="0"/>
              <a:pPr/>
              <a:t>‹#›</a:t>
            </a:fld>
            <a:endParaRPr lang="en-US" dirty="0"/>
          </a:p>
        </p:txBody>
      </p:sp>
    </p:spTree>
    <p:extLst>
      <p:ext uri="{BB962C8B-B14F-4D97-AF65-F5344CB8AC3E}">
        <p14:creationId xmlns:p14="http://schemas.microsoft.com/office/powerpoint/2010/main" val="7777978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E4682-74BA-BF43-9C44-A0D110B7158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2115783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015226-4E34-4FE8-B837-C5B647B214A2}"/>
              </a:ext>
            </a:extLst>
          </p:cNvPr>
          <p:cNvSpPr>
            <a:spLocks noGrp="1"/>
          </p:cNvSpPr>
          <p:nvPr>
            <p:ph type="dt" sz="half" idx="10"/>
          </p:nvPr>
        </p:nvSpPr>
        <p:spPr/>
        <p:txBody>
          <a:bodyPr/>
          <a:lstStyle/>
          <a:p>
            <a:fld id="{C7006720-C449-4C47-9196-74EF4C1C97AB}" type="datetime1">
              <a:rPr lang="en-GB" smtClean="0"/>
              <a:t>16/05/2019</a:t>
            </a:fld>
            <a:endParaRPr lang="en-US" dirty="0"/>
          </a:p>
        </p:txBody>
      </p:sp>
      <p:sp>
        <p:nvSpPr>
          <p:cNvPr id="3" name="Footer Placeholder 2">
            <a:extLst>
              <a:ext uri="{FF2B5EF4-FFF2-40B4-BE49-F238E27FC236}">
                <a16:creationId xmlns:a16="http://schemas.microsoft.com/office/drawing/2014/main" id="{DB8A2948-A34A-46D2-93C5-448525742E59}"/>
              </a:ext>
            </a:extLst>
          </p:cNvPr>
          <p:cNvSpPr>
            <a:spLocks noGrp="1"/>
          </p:cNvSpPr>
          <p:nvPr>
            <p:ph type="ftr" sz="quarter" idx="11"/>
          </p:nvPr>
        </p:nvSpPr>
        <p:spPr/>
        <p:txBody>
          <a:bodyPr/>
          <a:lstStyle/>
          <a:p>
            <a:r>
              <a:rPr lang="en-US"/>
              <a:t>Lumesse Talent Management</a:t>
            </a:r>
            <a:endParaRPr lang="en-US" dirty="0"/>
          </a:p>
        </p:txBody>
      </p:sp>
      <p:sp>
        <p:nvSpPr>
          <p:cNvPr id="4" name="Slide Number Placeholder 3">
            <a:extLst>
              <a:ext uri="{FF2B5EF4-FFF2-40B4-BE49-F238E27FC236}">
                <a16:creationId xmlns:a16="http://schemas.microsoft.com/office/drawing/2014/main" id="{F07A756E-E1AC-4EF2-BCCC-89121837FAE5}"/>
              </a:ext>
            </a:extLst>
          </p:cNvPr>
          <p:cNvSpPr>
            <a:spLocks noGrp="1"/>
          </p:cNvSpPr>
          <p:nvPr>
            <p:ph type="sldNum" sz="quarter" idx="12"/>
          </p:nvPr>
        </p:nvSpPr>
        <p:spPr/>
        <p:txBody>
          <a:bodyPr/>
          <a:lstStyle/>
          <a:p>
            <a:fld id="{16C1383E-3E9B-7442-9C16-00E9C683D9AC}" type="slidenum">
              <a:rPr lang="en-US" smtClean="0"/>
              <a:pPr/>
              <a:t>‹#›</a:t>
            </a:fld>
            <a:endParaRPr lang="en-US" dirty="0"/>
          </a:p>
        </p:txBody>
      </p:sp>
    </p:spTree>
    <p:extLst>
      <p:ext uri="{BB962C8B-B14F-4D97-AF65-F5344CB8AC3E}">
        <p14:creationId xmlns:p14="http://schemas.microsoft.com/office/powerpoint/2010/main" val="20077708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7A9D-6362-4739-B552-56F0476AD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B4579-8807-4419-A22A-6EFCDAB306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E08BE6-7683-4607-BE39-0AE52C760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AEB71C-551A-41F5-8240-E8C79EB793F6}"/>
              </a:ext>
            </a:extLst>
          </p:cNvPr>
          <p:cNvSpPr>
            <a:spLocks noGrp="1"/>
          </p:cNvSpPr>
          <p:nvPr>
            <p:ph type="dt" sz="half" idx="10"/>
          </p:nvPr>
        </p:nvSpPr>
        <p:spPr/>
        <p:txBody>
          <a:bodyPr/>
          <a:lstStyle/>
          <a:p>
            <a:fld id="{C7006720-C449-4C47-9196-74EF4C1C97AB}" type="datetime1">
              <a:rPr lang="en-GB" smtClean="0"/>
              <a:t>16/05/2019</a:t>
            </a:fld>
            <a:endParaRPr lang="en-US" dirty="0"/>
          </a:p>
        </p:txBody>
      </p:sp>
      <p:sp>
        <p:nvSpPr>
          <p:cNvPr id="6" name="Footer Placeholder 5">
            <a:extLst>
              <a:ext uri="{FF2B5EF4-FFF2-40B4-BE49-F238E27FC236}">
                <a16:creationId xmlns:a16="http://schemas.microsoft.com/office/drawing/2014/main" id="{47E15045-FC2F-4F3F-AA5F-C3F9A3C24856}"/>
              </a:ext>
            </a:extLst>
          </p:cNvPr>
          <p:cNvSpPr>
            <a:spLocks noGrp="1"/>
          </p:cNvSpPr>
          <p:nvPr>
            <p:ph type="ftr" sz="quarter" idx="11"/>
          </p:nvPr>
        </p:nvSpPr>
        <p:spPr/>
        <p:txBody>
          <a:bodyPr/>
          <a:lstStyle/>
          <a:p>
            <a:r>
              <a:rPr lang="en-US"/>
              <a:t>Lumesse Talent Management</a:t>
            </a:r>
            <a:endParaRPr lang="en-US" dirty="0"/>
          </a:p>
        </p:txBody>
      </p:sp>
      <p:sp>
        <p:nvSpPr>
          <p:cNvPr id="7" name="Slide Number Placeholder 6">
            <a:extLst>
              <a:ext uri="{FF2B5EF4-FFF2-40B4-BE49-F238E27FC236}">
                <a16:creationId xmlns:a16="http://schemas.microsoft.com/office/drawing/2014/main" id="{6DCA7A2E-D8AC-4EC1-96FE-1F03DD577AE6}"/>
              </a:ext>
            </a:extLst>
          </p:cNvPr>
          <p:cNvSpPr>
            <a:spLocks noGrp="1"/>
          </p:cNvSpPr>
          <p:nvPr>
            <p:ph type="sldNum" sz="quarter" idx="12"/>
          </p:nvPr>
        </p:nvSpPr>
        <p:spPr/>
        <p:txBody>
          <a:bodyPr/>
          <a:lstStyle/>
          <a:p>
            <a:fld id="{16C1383E-3E9B-7442-9C16-00E9C683D9AC}" type="slidenum">
              <a:rPr lang="en-US" smtClean="0"/>
              <a:pPr/>
              <a:t>‹#›</a:t>
            </a:fld>
            <a:endParaRPr lang="en-US" dirty="0"/>
          </a:p>
        </p:txBody>
      </p:sp>
    </p:spTree>
    <p:extLst>
      <p:ext uri="{BB962C8B-B14F-4D97-AF65-F5344CB8AC3E}">
        <p14:creationId xmlns:p14="http://schemas.microsoft.com/office/powerpoint/2010/main" val="2907947761"/>
      </p:ext>
    </p:extLst>
  </p:cSld>
  <p:clrMapOvr>
    <a:masterClrMapping/>
  </p:clrMapOvr>
  <p:hf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7710-4CED-4A46-9355-8A6F45A00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25A50-147B-4A70-9B3F-EFCDEE771F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D04B5E-B92D-474E-BE92-05A7162DB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D17370-26C7-4178-BCDB-442B4B369290}"/>
              </a:ext>
            </a:extLst>
          </p:cNvPr>
          <p:cNvSpPr>
            <a:spLocks noGrp="1"/>
          </p:cNvSpPr>
          <p:nvPr>
            <p:ph type="dt" sz="half" idx="10"/>
          </p:nvPr>
        </p:nvSpPr>
        <p:spPr/>
        <p:txBody>
          <a:bodyPr/>
          <a:lstStyle/>
          <a:p>
            <a:fld id="{C7006720-C449-4C47-9196-74EF4C1C97AB}" type="datetime1">
              <a:rPr lang="en-GB" smtClean="0"/>
              <a:t>16/05/2019</a:t>
            </a:fld>
            <a:endParaRPr lang="en-US" dirty="0"/>
          </a:p>
        </p:txBody>
      </p:sp>
      <p:sp>
        <p:nvSpPr>
          <p:cNvPr id="6" name="Footer Placeholder 5">
            <a:extLst>
              <a:ext uri="{FF2B5EF4-FFF2-40B4-BE49-F238E27FC236}">
                <a16:creationId xmlns:a16="http://schemas.microsoft.com/office/drawing/2014/main" id="{82D91AA3-B2EF-46EE-B4ED-DB8F77E76530}"/>
              </a:ext>
            </a:extLst>
          </p:cNvPr>
          <p:cNvSpPr>
            <a:spLocks noGrp="1"/>
          </p:cNvSpPr>
          <p:nvPr>
            <p:ph type="ftr" sz="quarter" idx="11"/>
          </p:nvPr>
        </p:nvSpPr>
        <p:spPr/>
        <p:txBody>
          <a:bodyPr/>
          <a:lstStyle/>
          <a:p>
            <a:r>
              <a:rPr lang="en-US"/>
              <a:t>Lumesse Talent Management</a:t>
            </a:r>
            <a:endParaRPr lang="en-US" dirty="0"/>
          </a:p>
        </p:txBody>
      </p:sp>
      <p:sp>
        <p:nvSpPr>
          <p:cNvPr id="7" name="Slide Number Placeholder 6">
            <a:extLst>
              <a:ext uri="{FF2B5EF4-FFF2-40B4-BE49-F238E27FC236}">
                <a16:creationId xmlns:a16="http://schemas.microsoft.com/office/drawing/2014/main" id="{75BA48D1-C44C-4604-A0D5-2B3808B02E6A}"/>
              </a:ext>
            </a:extLst>
          </p:cNvPr>
          <p:cNvSpPr>
            <a:spLocks noGrp="1"/>
          </p:cNvSpPr>
          <p:nvPr>
            <p:ph type="sldNum" sz="quarter" idx="12"/>
          </p:nvPr>
        </p:nvSpPr>
        <p:spPr/>
        <p:txBody>
          <a:bodyPr/>
          <a:lstStyle/>
          <a:p>
            <a:fld id="{16C1383E-3E9B-7442-9C16-00E9C683D9AC}" type="slidenum">
              <a:rPr lang="en-US" smtClean="0"/>
              <a:pPr/>
              <a:t>‹#›</a:t>
            </a:fld>
            <a:endParaRPr lang="en-US" dirty="0"/>
          </a:p>
        </p:txBody>
      </p:sp>
    </p:spTree>
    <p:extLst>
      <p:ext uri="{BB962C8B-B14F-4D97-AF65-F5344CB8AC3E}">
        <p14:creationId xmlns:p14="http://schemas.microsoft.com/office/powerpoint/2010/main" val="296956330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C629-EBAE-40EF-A5AF-E0229E810C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1FC7C3-A0C4-40E9-BCE3-56781E5CA3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E73B0-5CF6-426F-A043-455BAA2903AA}"/>
              </a:ext>
            </a:extLst>
          </p:cNvPr>
          <p:cNvSpPr>
            <a:spLocks noGrp="1"/>
          </p:cNvSpPr>
          <p:nvPr>
            <p:ph type="dt" sz="half" idx="10"/>
          </p:nvPr>
        </p:nvSpPr>
        <p:spPr/>
        <p:txBody>
          <a:bodyPr/>
          <a:lstStyle/>
          <a:p>
            <a:fld id="{C7006720-C449-4C47-9196-74EF4C1C97AB}" type="datetime1">
              <a:rPr lang="en-GB" smtClean="0"/>
              <a:t>16/05/2019</a:t>
            </a:fld>
            <a:endParaRPr lang="en-US" dirty="0"/>
          </a:p>
        </p:txBody>
      </p:sp>
      <p:sp>
        <p:nvSpPr>
          <p:cNvPr id="5" name="Footer Placeholder 4">
            <a:extLst>
              <a:ext uri="{FF2B5EF4-FFF2-40B4-BE49-F238E27FC236}">
                <a16:creationId xmlns:a16="http://schemas.microsoft.com/office/drawing/2014/main" id="{B1985048-E7AC-486A-A05B-FE0025E8C546}"/>
              </a:ext>
            </a:extLst>
          </p:cNvPr>
          <p:cNvSpPr>
            <a:spLocks noGrp="1"/>
          </p:cNvSpPr>
          <p:nvPr>
            <p:ph type="ftr" sz="quarter" idx="11"/>
          </p:nvPr>
        </p:nvSpPr>
        <p:spPr/>
        <p:txBody>
          <a:bodyPr/>
          <a:lstStyle/>
          <a:p>
            <a:r>
              <a:rPr lang="en-US"/>
              <a:t>Lumesse Talent Management</a:t>
            </a:r>
            <a:endParaRPr lang="en-US" dirty="0"/>
          </a:p>
        </p:txBody>
      </p:sp>
      <p:sp>
        <p:nvSpPr>
          <p:cNvPr id="6" name="Slide Number Placeholder 5">
            <a:extLst>
              <a:ext uri="{FF2B5EF4-FFF2-40B4-BE49-F238E27FC236}">
                <a16:creationId xmlns:a16="http://schemas.microsoft.com/office/drawing/2014/main" id="{F6831432-C494-4BCF-AEC4-9F53B2EBD254}"/>
              </a:ext>
            </a:extLst>
          </p:cNvPr>
          <p:cNvSpPr>
            <a:spLocks noGrp="1"/>
          </p:cNvSpPr>
          <p:nvPr>
            <p:ph type="sldNum" sz="quarter" idx="12"/>
          </p:nvPr>
        </p:nvSpPr>
        <p:spPr/>
        <p:txBody>
          <a:bodyPr/>
          <a:lstStyle/>
          <a:p>
            <a:fld id="{16C1383E-3E9B-7442-9C16-00E9C683D9AC}" type="slidenum">
              <a:rPr lang="en-US" smtClean="0"/>
              <a:pPr/>
              <a:t>‹#›</a:t>
            </a:fld>
            <a:endParaRPr lang="en-US" dirty="0"/>
          </a:p>
        </p:txBody>
      </p:sp>
    </p:spTree>
    <p:extLst>
      <p:ext uri="{BB962C8B-B14F-4D97-AF65-F5344CB8AC3E}">
        <p14:creationId xmlns:p14="http://schemas.microsoft.com/office/powerpoint/2010/main" val="135189105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52DAE4-C24F-484D-83C4-F1DC83E149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EFCCD2-D439-4CC0-B485-B8F6B5AA8F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C6E1B-796A-4B5F-B3D0-5B475582D41C}"/>
              </a:ext>
            </a:extLst>
          </p:cNvPr>
          <p:cNvSpPr>
            <a:spLocks noGrp="1"/>
          </p:cNvSpPr>
          <p:nvPr>
            <p:ph type="dt" sz="half" idx="10"/>
          </p:nvPr>
        </p:nvSpPr>
        <p:spPr/>
        <p:txBody>
          <a:bodyPr/>
          <a:lstStyle/>
          <a:p>
            <a:fld id="{C7006720-C449-4C47-9196-74EF4C1C97AB}" type="datetime1">
              <a:rPr lang="en-GB" smtClean="0"/>
              <a:t>16/05/2019</a:t>
            </a:fld>
            <a:endParaRPr lang="en-US" dirty="0"/>
          </a:p>
        </p:txBody>
      </p:sp>
      <p:sp>
        <p:nvSpPr>
          <p:cNvPr id="5" name="Footer Placeholder 4">
            <a:extLst>
              <a:ext uri="{FF2B5EF4-FFF2-40B4-BE49-F238E27FC236}">
                <a16:creationId xmlns:a16="http://schemas.microsoft.com/office/drawing/2014/main" id="{CD82031B-7F9A-4AE6-9892-F22ABB73E81E}"/>
              </a:ext>
            </a:extLst>
          </p:cNvPr>
          <p:cNvSpPr>
            <a:spLocks noGrp="1"/>
          </p:cNvSpPr>
          <p:nvPr>
            <p:ph type="ftr" sz="quarter" idx="11"/>
          </p:nvPr>
        </p:nvSpPr>
        <p:spPr/>
        <p:txBody>
          <a:bodyPr/>
          <a:lstStyle/>
          <a:p>
            <a:r>
              <a:rPr lang="en-US"/>
              <a:t>Lumesse Talent Management</a:t>
            </a:r>
            <a:endParaRPr lang="en-US" dirty="0"/>
          </a:p>
        </p:txBody>
      </p:sp>
      <p:sp>
        <p:nvSpPr>
          <p:cNvPr id="6" name="Slide Number Placeholder 5">
            <a:extLst>
              <a:ext uri="{FF2B5EF4-FFF2-40B4-BE49-F238E27FC236}">
                <a16:creationId xmlns:a16="http://schemas.microsoft.com/office/drawing/2014/main" id="{84018C38-7B3F-4D65-9E94-B442B16055ED}"/>
              </a:ext>
            </a:extLst>
          </p:cNvPr>
          <p:cNvSpPr>
            <a:spLocks noGrp="1"/>
          </p:cNvSpPr>
          <p:nvPr>
            <p:ph type="sldNum" sz="quarter" idx="12"/>
          </p:nvPr>
        </p:nvSpPr>
        <p:spPr/>
        <p:txBody>
          <a:bodyPr/>
          <a:lstStyle/>
          <a:p>
            <a:fld id="{16C1383E-3E9B-7442-9C16-00E9C683D9AC}" type="slidenum">
              <a:rPr lang="en-US" smtClean="0"/>
              <a:pPr/>
              <a:t>‹#›</a:t>
            </a:fld>
            <a:endParaRPr lang="en-US" dirty="0"/>
          </a:p>
        </p:txBody>
      </p:sp>
    </p:spTree>
    <p:extLst>
      <p:ext uri="{BB962C8B-B14F-4D97-AF65-F5344CB8AC3E}">
        <p14:creationId xmlns:p14="http://schemas.microsoft.com/office/powerpoint/2010/main" val="408234736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illustration TA">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7233" y="1035815"/>
            <a:ext cx="10363200" cy="1464709"/>
          </a:xfrm>
        </p:spPr>
        <p:txBody>
          <a:bodyPr anchor="t">
            <a:normAutofit/>
          </a:bodyPr>
          <a:lstStyle>
            <a:lvl1pPr>
              <a:defRPr sz="4533" baseline="0"/>
            </a:lvl1pPr>
          </a:lstStyle>
          <a:p>
            <a:r>
              <a:rPr lang="en-GB" dirty="0"/>
              <a:t>Click to edit Master title style</a:t>
            </a:r>
            <a:endParaRPr lang="en-US" dirty="0"/>
          </a:p>
        </p:txBody>
      </p:sp>
      <p:sp>
        <p:nvSpPr>
          <p:cNvPr id="3" name="Subtitle 2"/>
          <p:cNvSpPr>
            <a:spLocks noGrp="1"/>
          </p:cNvSpPr>
          <p:nvPr>
            <p:ph type="subTitle" idx="1"/>
          </p:nvPr>
        </p:nvSpPr>
        <p:spPr>
          <a:xfrm>
            <a:off x="1147233" y="2568339"/>
            <a:ext cx="8534400" cy="1752600"/>
          </a:xfrm>
        </p:spPr>
        <p:txBody>
          <a:bodyPr>
            <a:normAutofit/>
          </a:bodyPr>
          <a:lstStyle>
            <a:lvl1pPr marL="0" indent="0" algn="l">
              <a:buNone/>
              <a:defRPr sz="2667">
                <a:solidFill>
                  <a:schemeClr val="bg2"/>
                </a:solidFill>
                <a:latin typeface="Trebuchet MS"/>
                <a:cs typeface="Trebuchet M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472943CE-D0BF-4ED0-B176-085B854E44FE}" type="datetime1">
              <a:rPr lang="en-GB" smtClean="0"/>
              <a:t>16/05/2019</a:t>
            </a:fld>
            <a:endParaRPr lang="en-US" dirty="0"/>
          </a:p>
        </p:txBody>
      </p:sp>
      <p:sp>
        <p:nvSpPr>
          <p:cNvPr id="5" name="Footer Placeholder 4"/>
          <p:cNvSpPr>
            <a:spLocks noGrp="1"/>
          </p:cNvSpPr>
          <p:nvPr>
            <p:ph type="ftr" sz="quarter" idx="11"/>
          </p:nvPr>
        </p:nvSpPr>
        <p:spPr/>
        <p:txBody>
          <a:bodyPr/>
          <a:lstStyle/>
          <a:p>
            <a:r>
              <a:rPr lang="en-US" dirty="0"/>
              <a:t>Lumesse Talent Management</a:t>
            </a:r>
          </a:p>
        </p:txBody>
      </p:sp>
      <p:sp>
        <p:nvSpPr>
          <p:cNvPr id="6" name="Slide Number Placeholder 5"/>
          <p:cNvSpPr>
            <a:spLocks noGrp="1"/>
          </p:cNvSpPr>
          <p:nvPr>
            <p:ph type="sldNum" sz="quarter" idx="12"/>
          </p:nvPr>
        </p:nvSpPr>
        <p:spPr/>
        <p:txBody>
          <a:bodyPr/>
          <a:lstStyle/>
          <a:p>
            <a:fld id="{16C1383E-3E9B-7442-9C16-00E9C683D9AC}" type="slidenum">
              <a:rPr lang="en-US" smtClean="0"/>
              <a:t>‹#›</a:t>
            </a:fld>
            <a:endParaRPr lang="en-US"/>
          </a:p>
        </p:txBody>
      </p:sp>
      <p:pic>
        <p:nvPicPr>
          <p:cNvPr id="34" name="Picture 33" descr="star_yellow_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464" y="627910"/>
            <a:ext cx="407905" cy="407905"/>
          </a:xfrm>
          <a:prstGeom prst="rect">
            <a:avLst/>
          </a:prstGeom>
        </p:spPr>
      </p:pic>
      <p:sp>
        <p:nvSpPr>
          <p:cNvPr id="68" name="Rectangle 67"/>
          <p:cNvSpPr/>
          <p:nvPr userDrawn="1"/>
        </p:nvSpPr>
        <p:spPr>
          <a:xfrm rot="21300000">
            <a:off x="-133482" y="6476356"/>
            <a:ext cx="473689" cy="5293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7" name="Rectangle 56"/>
          <p:cNvSpPr/>
          <p:nvPr userDrawn="1"/>
        </p:nvSpPr>
        <p:spPr>
          <a:xfrm rot="21300000">
            <a:off x="-217762" y="4078520"/>
            <a:ext cx="666535" cy="2389629"/>
          </a:xfrm>
          <a:prstGeom prst="rect">
            <a:avLst/>
          </a:prstGeom>
          <a:solidFill>
            <a:schemeClr val="tx1">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9" name="Rectangle 68"/>
          <p:cNvSpPr/>
          <p:nvPr userDrawn="1"/>
        </p:nvSpPr>
        <p:spPr>
          <a:xfrm>
            <a:off x="260051" y="3879038"/>
            <a:ext cx="402323" cy="312007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79" name="Group 78"/>
          <p:cNvGrpSpPr/>
          <p:nvPr userDrawn="1"/>
        </p:nvGrpSpPr>
        <p:grpSpPr>
          <a:xfrm>
            <a:off x="-1065111" y="3556748"/>
            <a:ext cx="14248099" cy="2394241"/>
            <a:chOff x="-798833" y="2667560"/>
            <a:chExt cx="10686074" cy="1795681"/>
          </a:xfrm>
        </p:grpSpPr>
        <p:cxnSp>
          <p:nvCxnSpPr>
            <p:cNvPr id="36" name="Straight Connector 35"/>
            <p:cNvCxnSpPr/>
            <p:nvPr userDrawn="1"/>
          </p:nvCxnSpPr>
          <p:spPr>
            <a:xfrm rot="21300000" flipV="1">
              <a:off x="-798833" y="397352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rot="21300000" flipV="1">
              <a:off x="-798833" y="402793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rot="21300000" flipV="1">
              <a:off x="-798833" y="408235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rot="21300000" flipV="1">
              <a:off x="-798833" y="413676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rot="21300000" flipV="1">
              <a:off x="-798833" y="419118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rot="21300000" flipV="1">
              <a:off x="-798833" y="424559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rot="21300000" flipV="1">
              <a:off x="-798833" y="430001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rot="21300000" flipV="1">
              <a:off x="-798833" y="435442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rot="21300000" flipV="1">
              <a:off x="-798833" y="440884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rot="21300000" flipV="1">
              <a:off x="-798833" y="446324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rot="21300000" flipV="1">
              <a:off x="-798833" y="342937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rot="21300000" flipV="1">
              <a:off x="-798833" y="348378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rot="21300000" flipV="1">
              <a:off x="-798833" y="353820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rot="21300000" flipV="1">
              <a:off x="-798833" y="359261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rot="21300000" flipV="1">
              <a:off x="-798833" y="364703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rot="21300000" flipV="1">
              <a:off x="-798833" y="370144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rot="21300000" flipV="1">
              <a:off x="-798833" y="375586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rot="21300000" flipV="1">
              <a:off x="-798833" y="381027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rot="21300000" flipV="1">
              <a:off x="-798833" y="386469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rot="21300000" flipV="1">
              <a:off x="-798833" y="391910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rot="21300000" flipV="1">
              <a:off x="-798833" y="288522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rot="21300000" flipV="1">
              <a:off x="-798833" y="293963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rot="21300000" flipV="1">
              <a:off x="-798833" y="299405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rot="21300000" flipV="1">
              <a:off x="-798833" y="304846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rot="21300000" flipV="1">
              <a:off x="-798833" y="310288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rot="21300000" flipV="1">
              <a:off x="-798833" y="315729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rot="21300000" flipV="1">
              <a:off x="-798833" y="321171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rot="21300000" flipV="1">
              <a:off x="-798833" y="326612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rot="21300000" flipV="1">
              <a:off x="-798833" y="332054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rot="21300000" flipV="1">
              <a:off x="-798833" y="337495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rot="21300000" flipV="1">
              <a:off x="-798833" y="266756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rot="21300000" flipV="1">
              <a:off x="-798833" y="272197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rot="21300000" flipV="1">
              <a:off x="-798833" y="2776390"/>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rot="21300000" flipV="1">
              <a:off x="-798833" y="2830805"/>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grpSp>
      <p:sp>
        <p:nvSpPr>
          <p:cNvPr id="70" name="Rectangle 69"/>
          <p:cNvSpPr/>
          <p:nvPr userDrawn="1"/>
        </p:nvSpPr>
        <p:spPr>
          <a:xfrm>
            <a:off x="-1233706" y="4024145"/>
            <a:ext cx="1213159" cy="2943201"/>
          </a:xfrm>
          <a:prstGeom prst="rect">
            <a:avLst/>
          </a:prstGeom>
          <a:solidFill>
            <a:srgbClr val="8C9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1" name="Rectangle 70"/>
          <p:cNvSpPr/>
          <p:nvPr userDrawn="1"/>
        </p:nvSpPr>
        <p:spPr>
          <a:xfrm>
            <a:off x="-1221069" y="6883272"/>
            <a:ext cx="4314797" cy="543621"/>
          </a:xfrm>
          <a:prstGeom prst="rect">
            <a:avLst/>
          </a:prstGeom>
          <a:solidFill>
            <a:srgbClr val="8C9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91345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photo1 TA">
    <p:spTree>
      <p:nvGrpSpPr>
        <p:cNvPr id="1" name=""/>
        <p:cNvGrpSpPr/>
        <p:nvPr/>
      </p:nvGrpSpPr>
      <p:grpSpPr>
        <a:xfrm>
          <a:off x="0" y="0"/>
          <a:ext cx="0" cy="0"/>
          <a:chOff x="0" y="0"/>
          <a:chExt cx="0" cy="0"/>
        </a:xfrm>
      </p:grpSpPr>
      <p:pic>
        <p:nvPicPr>
          <p:cNvPr id="46" name="Picture 4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051" y="-38377"/>
            <a:ext cx="11931948" cy="6537716"/>
          </a:xfrm>
          <a:prstGeom prst="rect">
            <a:avLst/>
          </a:prstGeom>
        </p:spPr>
      </p:pic>
      <p:sp>
        <p:nvSpPr>
          <p:cNvPr id="57" name="Rectangle 56"/>
          <p:cNvSpPr/>
          <p:nvPr userDrawn="1"/>
        </p:nvSpPr>
        <p:spPr>
          <a:xfrm>
            <a:off x="1" y="-32052"/>
            <a:ext cx="12191999" cy="6890053"/>
          </a:xfrm>
          <a:prstGeom prst="rect">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p:cNvSpPr/>
          <p:nvPr userDrawn="1"/>
        </p:nvSpPr>
        <p:spPr>
          <a:xfrm>
            <a:off x="0" y="-38377"/>
            <a:ext cx="260051" cy="68963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12192407" cy="6864325"/>
          </a:xfrm>
          <a:prstGeom prst="rect">
            <a:avLst/>
          </a:prstGeom>
        </p:spPr>
      </p:pic>
      <p:sp>
        <p:nvSpPr>
          <p:cNvPr id="2" name="Title 1"/>
          <p:cNvSpPr>
            <a:spLocks noGrp="1"/>
          </p:cNvSpPr>
          <p:nvPr>
            <p:ph type="ctrTitle"/>
          </p:nvPr>
        </p:nvSpPr>
        <p:spPr>
          <a:xfrm>
            <a:off x="1147233" y="1035815"/>
            <a:ext cx="10363200" cy="1464709"/>
          </a:xfrm>
        </p:spPr>
        <p:txBody>
          <a:bodyPr anchor="t">
            <a:normAutofit/>
          </a:bodyPr>
          <a:lstStyle>
            <a:lvl1pPr>
              <a:defRPr sz="4533" baseline="0">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47233" y="2568339"/>
            <a:ext cx="8534400" cy="1752600"/>
          </a:xfrm>
        </p:spPr>
        <p:txBody>
          <a:bodyPr>
            <a:normAutofit/>
          </a:bodyPr>
          <a:lstStyle>
            <a:lvl1pPr marL="0" indent="0" algn="l">
              <a:buNone/>
              <a:defRPr sz="2667">
                <a:solidFill>
                  <a:srgbClr val="FFFFFF"/>
                </a:solidFill>
                <a:latin typeface="Trebuchet MS"/>
                <a:cs typeface="Trebuchet M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5065EF3F-8983-48B4-AF65-8D63E3828ED5}" type="datetime1">
              <a:rPr lang="en-GB" smtClean="0"/>
              <a:t>16/05/2019</a:t>
            </a:fld>
            <a:endParaRPr lang="en-US"/>
          </a:p>
        </p:txBody>
      </p:sp>
      <p:sp>
        <p:nvSpPr>
          <p:cNvPr id="5" name="Footer Placeholder 4"/>
          <p:cNvSpPr>
            <a:spLocks noGrp="1"/>
          </p:cNvSpPr>
          <p:nvPr>
            <p:ph type="ftr" sz="quarter" idx="11"/>
          </p:nvPr>
        </p:nvSpPr>
        <p:spPr/>
        <p:txBody>
          <a:bodyPr/>
          <a:lstStyle/>
          <a:p>
            <a:r>
              <a:rPr lang="en-US" dirty="0"/>
              <a:t>Lumesse Talent Management</a:t>
            </a:r>
          </a:p>
        </p:txBody>
      </p:sp>
      <p:sp>
        <p:nvSpPr>
          <p:cNvPr id="6" name="Slide Number Placeholder 5"/>
          <p:cNvSpPr>
            <a:spLocks noGrp="1"/>
          </p:cNvSpPr>
          <p:nvPr>
            <p:ph type="sldNum" sz="quarter" idx="12"/>
          </p:nvPr>
        </p:nvSpPr>
        <p:spPr/>
        <p:txBody>
          <a:bodyPr/>
          <a:lstStyle/>
          <a:p>
            <a:fld id="{16C1383E-3E9B-7442-9C16-00E9C683D9AC}" type="slidenum">
              <a:rPr lang="en-US" smtClean="0"/>
              <a:t>‹#›</a:t>
            </a:fld>
            <a:endParaRPr lang="en-US"/>
          </a:p>
        </p:txBody>
      </p:sp>
      <p:pic>
        <p:nvPicPr>
          <p:cNvPr id="34" name="Picture 33" descr="star_yellow_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2464" y="627910"/>
            <a:ext cx="407905" cy="407905"/>
          </a:xfrm>
          <a:prstGeom prst="rect">
            <a:avLst/>
          </a:prstGeom>
        </p:spPr>
      </p:pic>
      <p:grpSp>
        <p:nvGrpSpPr>
          <p:cNvPr id="68" name="Group 67"/>
          <p:cNvGrpSpPr/>
          <p:nvPr userDrawn="1"/>
        </p:nvGrpSpPr>
        <p:grpSpPr>
          <a:xfrm>
            <a:off x="-1065111" y="5298062"/>
            <a:ext cx="14248099" cy="652927"/>
            <a:chOff x="-798833" y="3983204"/>
            <a:chExt cx="10686074" cy="489695"/>
          </a:xfrm>
        </p:grpSpPr>
        <p:cxnSp>
          <p:nvCxnSpPr>
            <p:cNvPr id="69" name="Straight Connector 68"/>
            <p:cNvCxnSpPr/>
            <p:nvPr userDrawn="1"/>
          </p:nvCxnSpPr>
          <p:spPr>
            <a:xfrm rot="21300000" flipV="1">
              <a:off x="-798833" y="398320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rot="21300000" flipV="1">
              <a:off x="-798833" y="403761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rot="21300000" flipV="1">
              <a:off x="-798833" y="409202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rot="21300000" flipV="1">
              <a:off x="-798833" y="414643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rot="21300000" flipV="1">
              <a:off x="-798833" y="420084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rot="21300000" flipV="1">
              <a:off x="-798833" y="425525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rot="21300000" flipV="1">
              <a:off x="-798833" y="430966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rot="21300000" flipV="1">
              <a:off x="-798833" y="436407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rot="21300000" flipV="1">
              <a:off x="-798833" y="441848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rot="21300000" flipV="1">
              <a:off x="-798833" y="4472898"/>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5262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 photo1 TA">
    <p:spTree>
      <p:nvGrpSpPr>
        <p:cNvPr id="1" name=""/>
        <p:cNvGrpSpPr/>
        <p:nvPr/>
      </p:nvGrpSpPr>
      <p:grpSpPr>
        <a:xfrm>
          <a:off x="0" y="0"/>
          <a:ext cx="0" cy="0"/>
          <a:chOff x="0" y="0"/>
          <a:chExt cx="0" cy="0"/>
        </a:xfrm>
      </p:grpSpPr>
      <p:pic>
        <p:nvPicPr>
          <p:cNvPr id="46" name="Picture 45"/>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32052"/>
            <a:ext cx="12191999" cy="6292485"/>
          </a:xfrm>
          <a:prstGeom prst="rect">
            <a:avLst/>
          </a:prstGeom>
        </p:spPr>
      </p:pic>
      <p:sp>
        <p:nvSpPr>
          <p:cNvPr id="57" name="Rectangle 56"/>
          <p:cNvSpPr/>
          <p:nvPr userDrawn="1"/>
        </p:nvSpPr>
        <p:spPr>
          <a:xfrm>
            <a:off x="1" y="-32052"/>
            <a:ext cx="12191999" cy="6890053"/>
          </a:xfrm>
          <a:prstGeom prst="rect">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p:cNvSpPr/>
          <p:nvPr userDrawn="1"/>
        </p:nvSpPr>
        <p:spPr>
          <a:xfrm>
            <a:off x="0" y="-38377"/>
            <a:ext cx="260051" cy="68963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0"/>
            <a:ext cx="12192407" cy="6864325"/>
          </a:xfrm>
          <a:prstGeom prst="rect">
            <a:avLst/>
          </a:prstGeom>
        </p:spPr>
      </p:pic>
      <p:sp>
        <p:nvSpPr>
          <p:cNvPr id="2" name="Title 1"/>
          <p:cNvSpPr>
            <a:spLocks noGrp="1"/>
          </p:cNvSpPr>
          <p:nvPr>
            <p:ph type="ctrTitle"/>
          </p:nvPr>
        </p:nvSpPr>
        <p:spPr>
          <a:xfrm>
            <a:off x="1147233" y="1035815"/>
            <a:ext cx="10363200" cy="1464709"/>
          </a:xfrm>
        </p:spPr>
        <p:txBody>
          <a:bodyPr anchor="t">
            <a:normAutofit/>
          </a:bodyPr>
          <a:lstStyle>
            <a:lvl1pPr>
              <a:defRPr sz="4533" baseline="0">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47233" y="2568339"/>
            <a:ext cx="8534400" cy="1752600"/>
          </a:xfrm>
        </p:spPr>
        <p:txBody>
          <a:bodyPr>
            <a:normAutofit/>
          </a:bodyPr>
          <a:lstStyle>
            <a:lvl1pPr marL="0" indent="0" algn="l">
              <a:buNone/>
              <a:defRPr sz="2667">
                <a:solidFill>
                  <a:srgbClr val="FFFFFF"/>
                </a:solidFill>
                <a:latin typeface="Trebuchet MS"/>
                <a:cs typeface="Trebuchet M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72397B2A-47F7-4178-AD2C-754782E9D220}" type="datetime1">
              <a:rPr lang="en-GB" smtClean="0"/>
              <a:t>16/05/2019</a:t>
            </a:fld>
            <a:endParaRPr lang="en-US"/>
          </a:p>
        </p:txBody>
      </p:sp>
      <p:sp>
        <p:nvSpPr>
          <p:cNvPr id="5" name="Footer Placeholder 4"/>
          <p:cNvSpPr>
            <a:spLocks noGrp="1"/>
          </p:cNvSpPr>
          <p:nvPr>
            <p:ph type="ftr" sz="quarter" idx="11"/>
          </p:nvPr>
        </p:nvSpPr>
        <p:spPr/>
        <p:txBody>
          <a:bodyPr/>
          <a:lstStyle/>
          <a:p>
            <a:r>
              <a:rPr lang="en-US" dirty="0"/>
              <a:t>Lumesse Talent Management</a:t>
            </a:r>
          </a:p>
        </p:txBody>
      </p:sp>
      <p:sp>
        <p:nvSpPr>
          <p:cNvPr id="6" name="Slide Number Placeholder 5"/>
          <p:cNvSpPr>
            <a:spLocks noGrp="1"/>
          </p:cNvSpPr>
          <p:nvPr>
            <p:ph type="sldNum" sz="quarter" idx="12"/>
          </p:nvPr>
        </p:nvSpPr>
        <p:spPr/>
        <p:txBody>
          <a:bodyPr/>
          <a:lstStyle/>
          <a:p>
            <a:fld id="{16C1383E-3E9B-7442-9C16-00E9C683D9AC}" type="slidenum">
              <a:rPr lang="en-US" smtClean="0"/>
              <a:t>‹#›</a:t>
            </a:fld>
            <a:endParaRPr lang="en-US"/>
          </a:p>
        </p:txBody>
      </p:sp>
      <p:pic>
        <p:nvPicPr>
          <p:cNvPr id="34" name="Picture 33" descr="star_yellow_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2464" y="627910"/>
            <a:ext cx="407905" cy="407905"/>
          </a:xfrm>
          <a:prstGeom prst="rect">
            <a:avLst/>
          </a:prstGeom>
        </p:spPr>
      </p:pic>
      <p:grpSp>
        <p:nvGrpSpPr>
          <p:cNvPr id="68" name="Group 67"/>
          <p:cNvGrpSpPr/>
          <p:nvPr userDrawn="1"/>
        </p:nvGrpSpPr>
        <p:grpSpPr>
          <a:xfrm>
            <a:off x="-1065111" y="5298062"/>
            <a:ext cx="14248099" cy="652927"/>
            <a:chOff x="-798833" y="3983204"/>
            <a:chExt cx="10686074" cy="489695"/>
          </a:xfrm>
        </p:grpSpPr>
        <p:cxnSp>
          <p:nvCxnSpPr>
            <p:cNvPr id="69" name="Straight Connector 68"/>
            <p:cNvCxnSpPr/>
            <p:nvPr userDrawn="1"/>
          </p:nvCxnSpPr>
          <p:spPr>
            <a:xfrm rot="21300000" flipV="1">
              <a:off x="-798833" y="398320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rot="21300000" flipV="1">
              <a:off x="-798833" y="403761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rot="21300000" flipV="1">
              <a:off x="-798833" y="409202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rot="21300000" flipV="1">
              <a:off x="-798833" y="414643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rot="21300000" flipV="1">
              <a:off x="-798833" y="420084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rot="21300000" flipV="1">
              <a:off x="-798833" y="425525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rot="21300000" flipV="1">
              <a:off x="-798833" y="430966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rot="21300000" flipV="1">
              <a:off x="-798833" y="436407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rot="21300000" flipV="1">
              <a:off x="-798833" y="441848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rot="21300000" flipV="1">
              <a:off x="-798833" y="4472898"/>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7107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photo2 TA">
    <p:spTree>
      <p:nvGrpSpPr>
        <p:cNvPr id="1" name=""/>
        <p:cNvGrpSpPr/>
        <p:nvPr/>
      </p:nvGrpSpPr>
      <p:grpSpPr>
        <a:xfrm>
          <a:off x="0" y="0"/>
          <a:ext cx="0" cy="0"/>
          <a:chOff x="0" y="0"/>
          <a:chExt cx="0" cy="0"/>
        </a:xfrm>
      </p:grpSpPr>
      <p:pic>
        <p:nvPicPr>
          <p:cNvPr id="46" name="Picture 45"/>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b="-1"/>
          <a:stretch/>
        </p:blipFill>
        <p:spPr>
          <a:xfrm>
            <a:off x="0" y="-32054"/>
            <a:ext cx="12192000" cy="5951019"/>
          </a:xfrm>
          <a:prstGeom prst="rect">
            <a:avLst/>
          </a:prstGeom>
        </p:spPr>
      </p:pic>
      <p:sp>
        <p:nvSpPr>
          <p:cNvPr id="57" name="Rectangle 56"/>
          <p:cNvSpPr/>
          <p:nvPr userDrawn="1"/>
        </p:nvSpPr>
        <p:spPr>
          <a:xfrm>
            <a:off x="2" y="-32053"/>
            <a:ext cx="12191999" cy="6890053"/>
          </a:xfrm>
          <a:prstGeom prst="rect">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6" name="Rectangle 35"/>
          <p:cNvSpPr/>
          <p:nvPr userDrawn="1"/>
        </p:nvSpPr>
        <p:spPr>
          <a:xfrm>
            <a:off x="0" y="-38377"/>
            <a:ext cx="260051" cy="68963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0"/>
            <a:ext cx="12192407" cy="6864325"/>
          </a:xfrm>
          <a:prstGeom prst="rect">
            <a:avLst/>
          </a:prstGeom>
        </p:spPr>
      </p:pic>
      <p:sp>
        <p:nvSpPr>
          <p:cNvPr id="2" name="Title 1"/>
          <p:cNvSpPr>
            <a:spLocks noGrp="1"/>
          </p:cNvSpPr>
          <p:nvPr>
            <p:ph type="ctrTitle"/>
          </p:nvPr>
        </p:nvSpPr>
        <p:spPr>
          <a:xfrm>
            <a:off x="1147233" y="1035815"/>
            <a:ext cx="10363200" cy="1464709"/>
          </a:xfrm>
        </p:spPr>
        <p:txBody>
          <a:bodyPr anchor="t">
            <a:normAutofit/>
          </a:bodyPr>
          <a:lstStyle>
            <a:lvl1pPr>
              <a:defRPr sz="4533" baseline="0">
                <a:solidFill>
                  <a:srgbClr val="FFFFFF"/>
                </a:solidFill>
              </a:defRPr>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fld id="{909D2C1B-7E67-4F4F-B89C-F7887C283302}" type="datetime1">
              <a:rPr lang="en-GB" smtClean="0"/>
              <a:t>16/05/2019</a:t>
            </a:fld>
            <a:endParaRPr lang="en-US"/>
          </a:p>
        </p:txBody>
      </p:sp>
      <p:sp>
        <p:nvSpPr>
          <p:cNvPr id="5" name="Footer Placeholder 4"/>
          <p:cNvSpPr>
            <a:spLocks noGrp="1"/>
          </p:cNvSpPr>
          <p:nvPr>
            <p:ph type="ftr" sz="quarter" idx="11"/>
          </p:nvPr>
        </p:nvSpPr>
        <p:spPr/>
        <p:txBody>
          <a:bodyPr/>
          <a:lstStyle/>
          <a:p>
            <a:r>
              <a:rPr lang="en-US" dirty="0"/>
              <a:t>Lumesse Talent Management</a:t>
            </a:r>
          </a:p>
        </p:txBody>
      </p:sp>
      <p:sp>
        <p:nvSpPr>
          <p:cNvPr id="6" name="Slide Number Placeholder 5"/>
          <p:cNvSpPr>
            <a:spLocks noGrp="1"/>
          </p:cNvSpPr>
          <p:nvPr>
            <p:ph type="sldNum" sz="quarter" idx="12"/>
          </p:nvPr>
        </p:nvSpPr>
        <p:spPr/>
        <p:txBody>
          <a:bodyPr/>
          <a:lstStyle/>
          <a:p>
            <a:fld id="{16C1383E-3E9B-7442-9C16-00E9C683D9AC}" type="slidenum">
              <a:rPr lang="en-US" smtClean="0"/>
              <a:t>‹#›</a:t>
            </a:fld>
            <a:endParaRPr lang="en-US"/>
          </a:p>
        </p:txBody>
      </p:sp>
      <p:pic>
        <p:nvPicPr>
          <p:cNvPr id="34" name="Picture 33" descr="star_yellow_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2464" y="627910"/>
            <a:ext cx="407905" cy="407905"/>
          </a:xfrm>
          <a:prstGeom prst="rect">
            <a:avLst/>
          </a:prstGeom>
        </p:spPr>
      </p:pic>
      <p:sp>
        <p:nvSpPr>
          <p:cNvPr id="23" name="Subtitle 2"/>
          <p:cNvSpPr>
            <a:spLocks noGrp="1"/>
          </p:cNvSpPr>
          <p:nvPr>
            <p:ph type="subTitle" idx="1"/>
          </p:nvPr>
        </p:nvSpPr>
        <p:spPr>
          <a:xfrm>
            <a:off x="1147233" y="2568339"/>
            <a:ext cx="8534400" cy="1752600"/>
          </a:xfrm>
        </p:spPr>
        <p:txBody>
          <a:bodyPr>
            <a:normAutofit/>
          </a:bodyPr>
          <a:lstStyle>
            <a:lvl1pPr marL="0" indent="0" algn="l">
              <a:buNone/>
              <a:defRPr sz="2667">
                <a:solidFill>
                  <a:srgbClr val="FFFFFF"/>
                </a:solidFill>
                <a:latin typeface="Trebuchet MS"/>
                <a:cs typeface="Trebuchet M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grpSp>
        <p:nvGrpSpPr>
          <p:cNvPr id="24" name="Group 23"/>
          <p:cNvGrpSpPr/>
          <p:nvPr userDrawn="1"/>
        </p:nvGrpSpPr>
        <p:grpSpPr>
          <a:xfrm>
            <a:off x="-1065111" y="5298062"/>
            <a:ext cx="14248099" cy="652927"/>
            <a:chOff x="-798833" y="3983204"/>
            <a:chExt cx="10686074" cy="489695"/>
          </a:xfrm>
        </p:grpSpPr>
        <p:cxnSp>
          <p:nvCxnSpPr>
            <p:cNvPr id="25" name="Straight Connector 24"/>
            <p:cNvCxnSpPr/>
            <p:nvPr userDrawn="1"/>
          </p:nvCxnSpPr>
          <p:spPr>
            <a:xfrm rot="21300000" flipV="1">
              <a:off x="-798833" y="398320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rot="21300000" flipV="1">
              <a:off x="-798833" y="403761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rot="21300000" flipV="1">
              <a:off x="-798833" y="409202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rot="21300000" flipV="1">
              <a:off x="-798833" y="414643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rot="21300000" flipV="1">
              <a:off x="-798833" y="420084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rot="21300000" flipV="1">
              <a:off x="-798833" y="425525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rot="21300000" flipV="1">
              <a:off x="-798833" y="430966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rot="21300000" flipV="1">
              <a:off x="-798833" y="436407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rot="21300000" flipV="1">
              <a:off x="-798833" y="441848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rot="21300000" flipV="1">
              <a:off x="-798833" y="4472898"/>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77677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photo3 TA">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32051"/>
            <a:ext cx="12181171" cy="6890052"/>
          </a:xfrm>
          <a:prstGeom prst="rect">
            <a:avLst/>
          </a:prstGeom>
        </p:spPr>
      </p:pic>
      <p:sp>
        <p:nvSpPr>
          <p:cNvPr id="57" name="Rectangle 56"/>
          <p:cNvSpPr/>
          <p:nvPr userDrawn="1"/>
        </p:nvSpPr>
        <p:spPr>
          <a:xfrm>
            <a:off x="1" y="-44659"/>
            <a:ext cx="12271023" cy="6934712"/>
          </a:xfrm>
          <a:prstGeom prst="rect">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7" name="Rectangle 36"/>
          <p:cNvSpPr/>
          <p:nvPr userDrawn="1"/>
        </p:nvSpPr>
        <p:spPr>
          <a:xfrm>
            <a:off x="0" y="-38377"/>
            <a:ext cx="260051" cy="68963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0"/>
            <a:ext cx="12192407" cy="6864325"/>
          </a:xfrm>
          <a:prstGeom prst="rect">
            <a:avLst/>
          </a:prstGeom>
        </p:spPr>
      </p:pic>
      <p:sp>
        <p:nvSpPr>
          <p:cNvPr id="2" name="Title 1"/>
          <p:cNvSpPr>
            <a:spLocks noGrp="1"/>
          </p:cNvSpPr>
          <p:nvPr>
            <p:ph type="ctrTitle"/>
          </p:nvPr>
        </p:nvSpPr>
        <p:spPr>
          <a:xfrm>
            <a:off x="1147233" y="1035815"/>
            <a:ext cx="10363200" cy="1464709"/>
          </a:xfrm>
        </p:spPr>
        <p:txBody>
          <a:bodyPr anchor="t">
            <a:normAutofit/>
          </a:bodyPr>
          <a:lstStyle>
            <a:lvl1pPr>
              <a:defRPr sz="4533" baseline="0">
                <a:solidFill>
                  <a:srgbClr val="FFFFFF"/>
                </a:solidFill>
              </a:defRPr>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fld id="{FBC10C9F-3852-41F1-9900-3EEAADDB0BC1}" type="datetime1">
              <a:rPr lang="en-GB" smtClean="0"/>
              <a:t>16/05/2019</a:t>
            </a:fld>
            <a:endParaRPr lang="en-US"/>
          </a:p>
        </p:txBody>
      </p:sp>
      <p:sp>
        <p:nvSpPr>
          <p:cNvPr id="5" name="Footer Placeholder 4"/>
          <p:cNvSpPr>
            <a:spLocks noGrp="1"/>
          </p:cNvSpPr>
          <p:nvPr>
            <p:ph type="ftr" sz="quarter" idx="11"/>
          </p:nvPr>
        </p:nvSpPr>
        <p:spPr/>
        <p:txBody>
          <a:bodyPr/>
          <a:lstStyle/>
          <a:p>
            <a:r>
              <a:rPr lang="en-US" dirty="0"/>
              <a:t>Lumesse Talent Management</a:t>
            </a:r>
          </a:p>
        </p:txBody>
      </p:sp>
      <p:sp>
        <p:nvSpPr>
          <p:cNvPr id="6" name="Slide Number Placeholder 5"/>
          <p:cNvSpPr>
            <a:spLocks noGrp="1"/>
          </p:cNvSpPr>
          <p:nvPr>
            <p:ph type="sldNum" sz="quarter" idx="12"/>
          </p:nvPr>
        </p:nvSpPr>
        <p:spPr/>
        <p:txBody>
          <a:bodyPr/>
          <a:lstStyle/>
          <a:p>
            <a:fld id="{16C1383E-3E9B-7442-9C16-00E9C683D9AC}" type="slidenum">
              <a:rPr lang="en-US" smtClean="0"/>
              <a:t>‹#›</a:t>
            </a:fld>
            <a:endParaRPr lang="en-US"/>
          </a:p>
        </p:txBody>
      </p:sp>
      <p:pic>
        <p:nvPicPr>
          <p:cNvPr id="34" name="Picture 33" descr="star_yellow_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2464" y="627910"/>
            <a:ext cx="407905" cy="407905"/>
          </a:xfrm>
          <a:prstGeom prst="rect">
            <a:avLst/>
          </a:prstGeom>
        </p:spPr>
      </p:pic>
      <p:sp>
        <p:nvSpPr>
          <p:cNvPr id="24" name="Subtitle 2"/>
          <p:cNvSpPr>
            <a:spLocks noGrp="1"/>
          </p:cNvSpPr>
          <p:nvPr>
            <p:ph type="subTitle" idx="1"/>
          </p:nvPr>
        </p:nvSpPr>
        <p:spPr>
          <a:xfrm>
            <a:off x="1147233" y="2568339"/>
            <a:ext cx="8534400" cy="1752600"/>
          </a:xfrm>
        </p:spPr>
        <p:txBody>
          <a:bodyPr>
            <a:normAutofit/>
          </a:bodyPr>
          <a:lstStyle>
            <a:lvl1pPr marL="0" indent="0" algn="l">
              <a:buNone/>
              <a:defRPr sz="2667">
                <a:solidFill>
                  <a:srgbClr val="FFFFFF"/>
                </a:solidFill>
                <a:latin typeface="Trebuchet MS"/>
                <a:cs typeface="Trebuchet M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grpSp>
        <p:nvGrpSpPr>
          <p:cNvPr id="25" name="Group 24"/>
          <p:cNvGrpSpPr/>
          <p:nvPr userDrawn="1"/>
        </p:nvGrpSpPr>
        <p:grpSpPr>
          <a:xfrm>
            <a:off x="-1065111" y="5298062"/>
            <a:ext cx="14248099" cy="652927"/>
            <a:chOff x="-798833" y="3983204"/>
            <a:chExt cx="10686074" cy="489695"/>
          </a:xfrm>
        </p:grpSpPr>
        <p:cxnSp>
          <p:nvCxnSpPr>
            <p:cNvPr id="26" name="Straight Connector 25"/>
            <p:cNvCxnSpPr/>
            <p:nvPr userDrawn="1"/>
          </p:nvCxnSpPr>
          <p:spPr>
            <a:xfrm rot="21300000" flipV="1">
              <a:off x="-798833" y="398320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rot="21300000" flipV="1">
              <a:off x="-798833" y="403761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rot="21300000" flipV="1">
              <a:off x="-798833" y="409202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rot="21300000" flipV="1">
              <a:off x="-798833" y="414643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rot="21300000" flipV="1">
              <a:off x="-798833" y="420084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rot="21300000" flipV="1">
              <a:off x="-798833" y="425525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rot="21300000" flipV="1">
              <a:off x="-798833" y="430966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rot="21300000" flipV="1">
              <a:off x="-798833" y="436407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rot="21300000" flipV="1">
              <a:off x="-798833" y="441848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rot="21300000" flipV="1">
              <a:off x="-798833" y="4472898"/>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737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6E4682-74BA-BF43-9C44-A0D110B7158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1292582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solidfill TA">
    <p:bg>
      <p:bgPr>
        <a:solidFill>
          <a:schemeClr val="tx1"/>
        </a:solidFill>
        <a:effectLst/>
      </p:bgPr>
    </p:bg>
    <p:spTree>
      <p:nvGrpSpPr>
        <p:cNvPr id="1" name=""/>
        <p:cNvGrpSpPr/>
        <p:nvPr/>
      </p:nvGrpSpPr>
      <p:grpSpPr>
        <a:xfrm>
          <a:off x="0" y="0"/>
          <a:ext cx="0" cy="0"/>
          <a:chOff x="0" y="0"/>
          <a:chExt cx="0" cy="0"/>
        </a:xfrm>
      </p:grpSpPr>
      <p:sp>
        <p:nvSpPr>
          <p:cNvPr id="20" name="Rectangle 19"/>
          <p:cNvSpPr/>
          <p:nvPr userDrawn="1"/>
        </p:nvSpPr>
        <p:spPr>
          <a:xfrm>
            <a:off x="0" y="-38377"/>
            <a:ext cx="260051" cy="68963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147233" y="1757095"/>
            <a:ext cx="10363200" cy="1464709"/>
          </a:xfrm>
        </p:spPr>
        <p:txBody>
          <a:bodyPr anchor="t">
            <a:normAutofit/>
          </a:bodyPr>
          <a:lstStyle>
            <a:lvl1pPr>
              <a:defRPr sz="4533"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47233" y="3289619"/>
            <a:ext cx="8534400" cy="1752600"/>
          </a:xfrm>
        </p:spPr>
        <p:txBody>
          <a:bodyPr>
            <a:normAutofit/>
          </a:bodyPr>
          <a:lstStyle>
            <a:lvl1pPr marL="0" indent="0" algn="l">
              <a:buNone/>
              <a:defRPr sz="2667">
                <a:solidFill>
                  <a:schemeClr val="bg2"/>
                </a:solidFill>
                <a:latin typeface="Trebuchet MS"/>
                <a:cs typeface="Trebuchet M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A8B84B76-D8E8-4C9B-948D-30F08BE90291}" type="datetime1">
              <a:rPr lang="en-GB" smtClean="0"/>
              <a:t>16/05/2019</a:t>
            </a:fld>
            <a:endParaRPr lang="en-US"/>
          </a:p>
        </p:txBody>
      </p:sp>
      <p:sp>
        <p:nvSpPr>
          <p:cNvPr id="5" name="Footer Placeholder 4"/>
          <p:cNvSpPr>
            <a:spLocks noGrp="1"/>
          </p:cNvSpPr>
          <p:nvPr>
            <p:ph type="ftr" sz="quarter" idx="11"/>
          </p:nvPr>
        </p:nvSpPr>
        <p:spPr/>
        <p:txBody>
          <a:bodyPr/>
          <a:lstStyle/>
          <a:p>
            <a:r>
              <a:rPr lang="en-US"/>
              <a:t>Lumesse Talent Management</a:t>
            </a:r>
            <a:endParaRPr lang="en-US" dirty="0"/>
          </a:p>
        </p:txBody>
      </p:sp>
      <p:sp>
        <p:nvSpPr>
          <p:cNvPr id="6" name="Slide Number Placeholder 5"/>
          <p:cNvSpPr>
            <a:spLocks noGrp="1"/>
          </p:cNvSpPr>
          <p:nvPr>
            <p:ph type="sldNum" sz="quarter" idx="12"/>
          </p:nvPr>
        </p:nvSpPr>
        <p:spPr/>
        <p:txBody>
          <a:bodyPr/>
          <a:lstStyle/>
          <a:p>
            <a:fld id="{16C1383E-3E9B-7442-9C16-00E9C683D9AC}" type="slidenum">
              <a:rPr lang="en-US" smtClean="0"/>
              <a:t>‹#›</a:t>
            </a:fld>
            <a:endParaRPr lang="en-US"/>
          </a:p>
        </p:txBody>
      </p:sp>
      <p:pic>
        <p:nvPicPr>
          <p:cNvPr id="34" name="Picture 33" descr="star_yellow_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464" y="1349190"/>
            <a:ext cx="407905" cy="407905"/>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81171" cy="6857999"/>
          </a:xfrm>
          <a:prstGeom prst="rect">
            <a:avLst/>
          </a:prstGeom>
        </p:spPr>
      </p:pic>
      <p:grpSp>
        <p:nvGrpSpPr>
          <p:cNvPr id="46" name="Group 45"/>
          <p:cNvGrpSpPr/>
          <p:nvPr userDrawn="1"/>
        </p:nvGrpSpPr>
        <p:grpSpPr>
          <a:xfrm>
            <a:off x="-1065111" y="5298062"/>
            <a:ext cx="14248099" cy="652927"/>
            <a:chOff x="-798833" y="3983204"/>
            <a:chExt cx="10686074" cy="489695"/>
          </a:xfrm>
        </p:grpSpPr>
        <p:cxnSp>
          <p:nvCxnSpPr>
            <p:cNvPr id="57" name="Straight Connector 56"/>
            <p:cNvCxnSpPr/>
            <p:nvPr userDrawn="1"/>
          </p:nvCxnSpPr>
          <p:spPr>
            <a:xfrm rot="21300000" flipV="1">
              <a:off x="-798833" y="398320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rot="21300000" flipV="1">
              <a:off x="-798833" y="403761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rot="21300000" flipV="1">
              <a:off x="-798833" y="409202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rot="21300000" flipV="1">
              <a:off x="-798833" y="414643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rot="21300000" flipV="1">
              <a:off x="-798833" y="420084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rot="21300000" flipV="1">
              <a:off x="-798833" y="425525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rot="21300000" flipV="1">
              <a:off x="-798833" y="430966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rot="21300000" flipV="1">
              <a:off x="-798833" y="436407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rot="21300000" flipV="1">
              <a:off x="-798833" y="441848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rot="21300000" flipV="1">
              <a:off x="-798833" y="4472898"/>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95296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_Title &amp; Content - Full bleed photo 1 TA LIN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32052"/>
            <a:ext cx="12191999" cy="6292485"/>
          </a:xfrm>
          <a:prstGeom prst="rect">
            <a:avLst/>
          </a:prstGeom>
        </p:spPr>
      </p:pic>
      <p:sp>
        <p:nvSpPr>
          <p:cNvPr id="10" name="Rectangle 9"/>
          <p:cNvSpPr/>
          <p:nvPr userDrawn="1"/>
        </p:nvSpPr>
        <p:spPr>
          <a:xfrm>
            <a:off x="-1" y="-38408"/>
            <a:ext cx="12203248" cy="6896411"/>
          </a:xfrm>
          <a:prstGeom prst="rect">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5" name="Rectangle 24"/>
          <p:cNvSpPr/>
          <p:nvPr userDrawn="1"/>
        </p:nvSpPr>
        <p:spPr>
          <a:xfrm>
            <a:off x="0" y="-38377"/>
            <a:ext cx="260051" cy="68963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6" name="Picture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6095"/>
            <a:ext cx="12191999" cy="6864096"/>
          </a:xfrm>
          <a:prstGeom prst="rect">
            <a:avLst/>
          </a:prstGeom>
          <a:noFill/>
        </p:spPr>
      </p:pic>
      <p:sp>
        <p:nvSpPr>
          <p:cNvPr id="3" name="Date Placeholder 2"/>
          <p:cNvSpPr>
            <a:spLocks noGrp="1"/>
          </p:cNvSpPr>
          <p:nvPr>
            <p:ph type="dt" sz="half" idx="10"/>
          </p:nvPr>
        </p:nvSpPr>
        <p:spPr/>
        <p:txBody>
          <a:bodyPr/>
          <a:lstStyle/>
          <a:p>
            <a:fld id="{5E20BE5A-9330-4627-8766-76C1287C7DD4}" type="datetime1">
              <a:rPr lang="en-GB" smtClean="0"/>
              <a:t>16/05/2019</a:t>
            </a:fld>
            <a:endParaRPr lang="en-US"/>
          </a:p>
        </p:txBody>
      </p:sp>
      <p:sp>
        <p:nvSpPr>
          <p:cNvPr id="4" name="Footer Placeholder 3"/>
          <p:cNvSpPr>
            <a:spLocks noGrp="1"/>
          </p:cNvSpPr>
          <p:nvPr>
            <p:ph type="ftr" sz="quarter" idx="11"/>
          </p:nvPr>
        </p:nvSpPr>
        <p:spPr/>
        <p:txBody>
          <a:bodyPr/>
          <a:lstStyle/>
          <a:p>
            <a:r>
              <a:rPr lang="en-US" dirty="0"/>
              <a:t>Lumesse Talent Management</a:t>
            </a:r>
          </a:p>
        </p:txBody>
      </p:sp>
      <p:sp>
        <p:nvSpPr>
          <p:cNvPr id="5" name="Slide Number Placeholder 4"/>
          <p:cNvSpPr>
            <a:spLocks noGrp="1"/>
          </p:cNvSpPr>
          <p:nvPr>
            <p:ph type="sldNum" sz="quarter" idx="12"/>
          </p:nvPr>
        </p:nvSpPr>
        <p:spPr/>
        <p:txBody>
          <a:bodyPr/>
          <a:lstStyle/>
          <a:p>
            <a:fld id="{16C1383E-3E9B-7442-9C16-00E9C683D9AC}" type="slidenum">
              <a:rPr lang="en-US" smtClean="0"/>
              <a:t>‹#›</a:t>
            </a:fld>
            <a:endParaRPr lang="en-US"/>
          </a:p>
        </p:txBody>
      </p:sp>
      <p:grpSp>
        <p:nvGrpSpPr>
          <p:cNvPr id="12" name="Group 11"/>
          <p:cNvGrpSpPr/>
          <p:nvPr userDrawn="1"/>
        </p:nvGrpSpPr>
        <p:grpSpPr>
          <a:xfrm>
            <a:off x="-1065111" y="5298062"/>
            <a:ext cx="14248099" cy="652927"/>
            <a:chOff x="-798833" y="3983204"/>
            <a:chExt cx="10686074" cy="489695"/>
          </a:xfrm>
        </p:grpSpPr>
        <p:cxnSp>
          <p:nvCxnSpPr>
            <p:cNvPr id="13" name="Straight Connector 12"/>
            <p:cNvCxnSpPr/>
            <p:nvPr userDrawn="1"/>
          </p:nvCxnSpPr>
          <p:spPr>
            <a:xfrm rot="21300000" flipV="1">
              <a:off x="-798833" y="398320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rot="21300000" flipV="1">
              <a:off x="-798833" y="403761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rot="21300000" flipV="1">
              <a:off x="-798833" y="409202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rot="21300000" flipV="1">
              <a:off x="-798833" y="414643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rot="21300000" flipV="1">
              <a:off x="-798833" y="420084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rot="21300000" flipV="1">
              <a:off x="-798833" y="425525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rot="21300000" flipV="1">
              <a:off x="-798833" y="430966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rot="21300000" flipV="1">
              <a:off x="-798833" y="436407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21300000" flipV="1">
              <a:off x="-798833" y="441848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rot="21300000" flipV="1">
              <a:off x="-798833" y="4472898"/>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6" name="TextBox 5"/>
          <p:cNvSpPr txBox="1"/>
          <p:nvPr userDrawn="1"/>
        </p:nvSpPr>
        <p:spPr>
          <a:xfrm>
            <a:off x="-206230" y="3365225"/>
            <a:ext cx="184731" cy="461665"/>
          </a:xfrm>
          <a:prstGeom prst="rect">
            <a:avLst/>
          </a:prstGeom>
          <a:noFill/>
        </p:spPr>
        <p:txBody>
          <a:bodyPr wrap="none" rtlCol="0">
            <a:spAutoFit/>
          </a:bodyPr>
          <a:lstStyle/>
          <a:p>
            <a:endParaRPr lang="en-US" sz="2400" dirty="0"/>
          </a:p>
        </p:txBody>
      </p:sp>
      <p:sp>
        <p:nvSpPr>
          <p:cNvPr id="11" name="TextBox 10"/>
          <p:cNvSpPr txBox="1"/>
          <p:nvPr userDrawn="1"/>
        </p:nvSpPr>
        <p:spPr>
          <a:xfrm>
            <a:off x="12873103" y="3528058"/>
            <a:ext cx="184731" cy="461665"/>
          </a:xfrm>
          <a:prstGeom prst="rect">
            <a:avLst/>
          </a:prstGeom>
          <a:noFill/>
        </p:spPr>
        <p:txBody>
          <a:bodyPr wrap="none" rtlCol="0">
            <a:spAutoFit/>
          </a:bodyPr>
          <a:lstStyle/>
          <a:p>
            <a:endParaRPr lang="en-US" sz="2400" dirty="0"/>
          </a:p>
        </p:txBody>
      </p:sp>
      <p:sp>
        <p:nvSpPr>
          <p:cNvPr id="24" name="Content Placeholder 2"/>
          <p:cNvSpPr>
            <a:spLocks noGrp="1"/>
          </p:cNvSpPr>
          <p:nvPr>
            <p:ph idx="1"/>
          </p:nvPr>
        </p:nvSpPr>
        <p:spPr>
          <a:xfrm>
            <a:off x="609600" y="1730456"/>
            <a:ext cx="10972800" cy="2816601"/>
          </a:xfrm>
        </p:spPr>
        <p:txBody>
          <a:bodyPr>
            <a:normAutofit/>
          </a:bodyPr>
          <a:lstStyle>
            <a:lvl1pPr marL="407990" indent="-407990">
              <a:buClr>
                <a:schemeClr val="tx2"/>
              </a:buClr>
              <a:buSzPct val="100000"/>
              <a:buFontTx/>
              <a:buBlip>
                <a:blip r:embed="rId5"/>
              </a:buBlip>
              <a:defRPr sz="2667">
                <a:solidFill>
                  <a:schemeClr val="bg1"/>
                </a:solidFill>
              </a:defRPr>
            </a:lvl1pPr>
            <a:lvl2pPr>
              <a:buClrTx/>
              <a:defRPr sz="2400">
                <a:solidFill>
                  <a:schemeClr val="bg1"/>
                </a:solidFill>
              </a:defRPr>
            </a:lvl2pPr>
            <a:lvl3pPr marL="1523962" indent="-304792">
              <a:buClrTx/>
              <a:buSzPct val="100000"/>
              <a:buFont typeface="Lucida Grande"/>
              <a:buChar char="»"/>
              <a:defRPr sz="2133">
                <a:solidFill>
                  <a:schemeClr val="bg1"/>
                </a:solidFill>
              </a:defRPr>
            </a:lvl3pPr>
            <a:lvl4pPr>
              <a:buClrTx/>
              <a:defRPr sz="1867">
                <a:solidFill>
                  <a:schemeClr val="bg1"/>
                </a:solidFill>
              </a:defRPr>
            </a:lvl4pPr>
            <a:lvl5pPr>
              <a:buClrTx/>
              <a:defRPr sz="1867">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05404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 Full bleed photo 2 TA LIN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b="-1"/>
          <a:stretch/>
        </p:blipFill>
        <p:spPr>
          <a:xfrm>
            <a:off x="0" y="-32054"/>
            <a:ext cx="12192000" cy="5951019"/>
          </a:xfrm>
          <a:prstGeom prst="rect">
            <a:avLst/>
          </a:prstGeom>
        </p:spPr>
      </p:pic>
      <p:sp>
        <p:nvSpPr>
          <p:cNvPr id="10" name="Rectangle 9"/>
          <p:cNvSpPr/>
          <p:nvPr userDrawn="1"/>
        </p:nvSpPr>
        <p:spPr>
          <a:xfrm>
            <a:off x="-1" y="-38408"/>
            <a:ext cx="12203248" cy="6896411"/>
          </a:xfrm>
          <a:prstGeom prst="rect">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5" name="Rectangle 24"/>
          <p:cNvSpPr/>
          <p:nvPr userDrawn="1"/>
        </p:nvSpPr>
        <p:spPr>
          <a:xfrm>
            <a:off x="0" y="-38377"/>
            <a:ext cx="260051" cy="68963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6" name="Picture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6095"/>
            <a:ext cx="12191999" cy="6864096"/>
          </a:xfrm>
          <a:prstGeom prst="rect">
            <a:avLst/>
          </a:prstGeom>
          <a:noFill/>
        </p:spPr>
      </p:pic>
      <p:sp>
        <p:nvSpPr>
          <p:cNvPr id="3" name="Date Placeholder 2"/>
          <p:cNvSpPr>
            <a:spLocks noGrp="1"/>
          </p:cNvSpPr>
          <p:nvPr>
            <p:ph type="dt" sz="half" idx="10"/>
          </p:nvPr>
        </p:nvSpPr>
        <p:spPr/>
        <p:txBody>
          <a:bodyPr/>
          <a:lstStyle/>
          <a:p>
            <a:fld id="{B3A0FD73-A051-467C-A9DE-AA1130D091C0}" type="datetime1">
              <a:rPr lang="en-GB" smtClean="0"/>
              <a:t>16/05/2019</a:t>
            </a:fld>
            <a:endParaRPr lang="en-US"/>
          </a:p>
        </p:txBody>
      </p:sp>
      <p:sp>
        <p:nvSpPr>
          <p:cNvPr id="4" name="Footer Placeholder 3"/>
          <p:cNvSpPr>
            <a:spLocks noGrp="1"/>
          </p:cNvSpPr>
          <p:nvPr>
            <p:ph type="ftr" sz="quarter" idx="11"/>
          </p:nvPr>
        </p:nvSpPr>
        <p:spPr/>
        <p:txBody>
          <a:bodyPr/>
          <a:lstStyle/>
          <a:p>
            <a:r>
              <a:rPr lang="en-US" dirty="0"/>
              <a:t>Lumesse Talent Management</a:t>
            </a:r>
          </a:p>
        </p:txBody>
      </p:sp>
      <p:sp>
        <p:nvSpPr>
          <p:cNvPr id="5" name="Slide Number Placeholder 4"/>
          <p:cNvSpPr>
            <a:spLocks noGrp="1"/>
          </p:cNvSpPr>
          <p:nvPr>
            <p:ph type="sldNum" sz="quarter" idx="12"/>
          </p:nvPr>
        </p:nvSpPr>
        <p:spPr/>
        <p:txBody>
          <a:bodyPr/>
          <a:lstStyle/>
          <a:p>
            <a:fld id="{16C1383E-3E9B-7442-9C16-00E9C683D9AC}" type="slidenum">
              <a:rPr lang="en-US" smtClean="0"/>
              <a:t>‹#›</a:t>
            </a:fld>
            <a:endParaRPr lang="en-US"/>
          </a:p>
        </p:txBody>
      </p:sp>
      <p:grpSp>
        <p:nvGrpSpPr>
          <p:cNvPr id="12" name="Group 11"/>
          <p:cNvGrpSpPr/>
          <p:nvPr userDrawn="1"/>
        </p:nvGrpSpPr>
        <p:grpSpPr>
          <a:xfrm>
            <a:off x="-1065111" y="5298062"/>
            <a:ext cx="14248099" cy="652927"/>
            <a:chOff x="-798833" y="3983204"/>
            <a:chExt cx="10686074" cy="489695"/>
          </a:xfrm>
        </p:grpSpPr>
        <p:cxnSp>
          <p:nvCxnSpPr>
            <p:cNvPr id="13" name="Straight Connector 12"/>
            <p:cNvCxnSpPr/>
            <p:nvPr userDrawn="1"/>
          </p:nvCxnSpPr>
          <p:spPr>
            <a:xfrm rot="21300000" flipV="1">
              <a:off x="-798833" y="398320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rot="21300000" flipV="1">
              <a:off x="-798833" y="403761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rot="21300000" flipV="1">
              <a:off x="-798833" y="409202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rot="21300000" flipV="1">
              <a:off x="-798833" y="414643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rot="21300000" flipV="1">
              <a:off x="-798833" y="420084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rot="21300000" flipV="1">
              <a:off x="-798833" y="425525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rot="21300000" flipV="1">
              <a:off x="-798833" y="430966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rot="21300000" flipV="1">
              <a:off x="-798833" y="436407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21300000" flipV="1">
              <a:off x="-798833" y="441848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rot="21300000" flipV="1">
              <a:off x="-798833" y="4472898"/>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6" name="TextBox 5"/>
          <p:cNvSpPr txBox="1"/>
          <p:nvPr userDrawn="1"/>
        </p:nvSpPr>
        <p:spPr>
          <a:xfrm>
            <a:off x="-206230" y="3365225"/>
            <a:ext cx="184731" cy="461665"/>
          </a:xfrm>
          <a:prstGeom prst="rect">
            <a:avLst/>
          </a:prstGeom>
          <a:noFill/>
        </p:spPr>
        <p:txBody>
          <a:bodyPr wrap="none" rtlCol="0">
            <a:spAutoFit/>
          </a:bodyPr>
          <a:lstStyle/>
          <a:p>
            <a:endParaRPr lang="en-US" sz="2400" dirty="0"/>
          </a:p>
        </p:txBody>
      </p:sp>
      <p:sp>
        <p:nvSpPr>
          <p:cNvPr id="11" name="TextBox 10"/>
          <p:cNvSpPr txBox="1"/>
          <p:nvPr userDrawn="1"/>
        </p:nvSpPr>
        <p:spPr>
          <a:xfrm>
            <a:off x="12873103" y="3528058"/>
            <a:ext cx="184731" cy="461665"/>
          </a:xfrm>
          <a:prstGeom prst="rect">
            <a:avLst/>
          </a:prstGeom>
          <a:noFill/>
        </p:spPr>
        <p:txBody>
          <a:bodyPr wrap="none" rtlCol="0">
            <a:spAutoFit/>
          </a:bodyPr>
          <a:lstStyle/>
          <a:p>
            <a:endParaRPr lang="en-US" sz="2400" dirty="0"/>
          </a:p>
        </p:txBody>
      </p:sp>
      <p:sp>
        <p:nvSpPr>
          <p:cNvPr id="24" name="Content Placeholder 2"/>
          <p:cNvSpPr>
            <a:spLocks noGrp="1"/>
          </p:cNvSpPr>
          <p:nvPr>
            <p:ph idx="1"/>
          </p:nvPr>
        </p:nvSpPr>
        <p:spPr>
          <a:xfrm>
            <a:off x="609600" y="1730456"/>
            <a:ext cx="10972800" cy="2816601"/>
          </a:xfrm>
        </p:spPr>
        <p:txBody>
          <a:bodyPr>
            <a:normAutofit/>
          </a:bodyPr>
          <a:lstStyle>
            <a:lvl1pPr marL="407990" indent="-407990">
              <a:buClr>
                <a:schemeClr val="tx2"/>
              </a:buClr>
              <a:buSzPct val="100000"/>
              <a:buFontTx/>
              <a:buBlip>
                <a:blip r:embed="rId5"/>
              </a:buBlip>
              <a:defRPr sz="2667">
                <a:solidFill>
                  <a:schemeClr val="bg1"/>
                </a:solidFill>
              </a:defRPr>
            </a:lvl1pPr>
            <a:lvl2pPr>
              <a:buClrTx/>
              <a:defRPr sz="2400">
                <a:solidFill>
                  <a:schemeClr val="bg1"/>
                </a:solidFill>
              </a:defRPr>
            </a:lvl2pPr>
            <a:lvl3pPr marL="1523962" indent="-304792">
              <a:buClrTx/>
              <a:buSzPct val="100000"/>
              <a:buFont typeface="Lucida Grande"/>
              <a:buChar char="»"/>
              <a:defRPr sz="2133">
                <a:solidFill>
                  <a:schemeClr val="bg1"/>
                </a:solidFill>
              </a:defRPr>
            </a:lvl3pPr>
            <a:lvl4pPr>
              <a:buClrTx/>
              <a:defRPr sz="1867">
                <a:solidFill>
                  <a:schemeClr val="bg1"/>
                </a:solidFill>
              </a:defRPr>
            </a:lvl4pPr>
            <a:lvl5pPr>
              <a:buClrTx/>
              <a:defRPr sz="1867">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36807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 Full bleed photo 3 TA LIN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38407"/>
            <a:ext cx="12192408" cy="6896409"/>
          </a:xfrm>
          <a:prstGeom prst="rect">
            <a:avLst/>
          </a:prstGeom>
        </p:spPr>
      </p:pic>
      <p:sp>
        <p:nvSpPr>
          <p:cNvPr id="10" name="Rectangle 9"/>
          <p:cNvSpPr/>
          <p:nvPr userDrawn="1"/>
        </p:nvSpPr>
        <p:spPr>
          <a:xfrm>
            <a:off x="-1" y="-38408"/>
            <a:ext cx="12203248" cy="6896411"/>
          </a:xfrm>
          <a:prstGeom prst="rect">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4" name="Rectangle 23"/>
          <p:cNvSpPr/>
          <p:nvPr userDrawn="1"/>
        </p:nvSpPr>
        <p:spPr>
          <a:xfrm>
            <a:off x="0" y="-38377"/>
            <a:ext cx="260051" cy="68963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5" name="Picture 2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6095"/>
            <a:ext cx="12191999" cy="6864096"/>
          </a:xfrm>
          <a:prstGeom prst="rect">
            <a:avLst/>
          </a:prstGeom>
          <a:noFill/>
        </p:spPr>
      </p:pic>
      <p:sp>
        <p:nvSpPr>
          <p:cNvPr id="3" name="Date Placeholder 2"/>
          <p:cNvSpPr>
            <a:spLocks noGrp="1"/>
          </p:cNvSpPr>
          <p:nvPr>
            <p:ph type="dt" sz="half" idx="10"/>
          </p:nvPr>
        </p:nvSpPr>
        <p:spPr/>
        <p:txBody>
          <a:bodyPr/>
          <a:lstStyle/>
          <a:p>
            <a:fld id="{018645A4-48E4-49A3-9B21-EA44ABAA4296}" type="datetime1">
              <a:rPr lang="en-GB" smtClean="0"/>
              <a:t>16/05/2019</a:t>
            </a:fld>
            <a:endParaRPr lang="en-US"/>
          </a:p>
        </p:txBody>
      </p:sp>
      <p:sp>
        <p:nvSpPr>
          <p:cNvPr id="4" name="Footer Placeholder 3"/>
          <p:cNvSpPr>
            <a:spLocks noGrp="1"/>
          </p:cNvSpPr>
          <p:nvPr>
            <p:ph type="ftr" sz="quarter" idx="11"/>
          </p:nvPr>
        </p:nvSpPr>
        <p:spPr/>
        <p:txBody>
          <a:bodyPr/>
          <a:lstStyle/>
          <a:p>
            <a:r>
              <a:rPr lang="en-US" dirty="0"/>
              <a:t>Lumesse Talent Management</a:t>
            </a:r>
          </a:p>
        </p:txBody>
      </p:sp>
      <p:sp>
        <p:nvSpPr>
          <p:cNvPr id="5" name="Slide Number Placeholder 4"/>
          <p:cNvSpPr>
            <a:spLocks noGrp="1"/>
          </p:cNvSpPr>
          <p:nvPr>
            <p:ph type="sldNum" sz="quarter" idx="12"/>
          </p:nvPr>
        </p:nvSpPr>
        <p:spPr/>
        <p:txBody>
          <a:bodyPr/>
          <a:lstStyle/>
          <a:p>
            <a:fld id="{16C1383E-3E9B-7442-9C16-00E9C683D9AC}" type="slidenum">
              <a:rPr lang="en-US" smtClean="0"/>
              <a:t>‹#›</a:t>
            </a:fld>
            <a:endParaRPr lang="en-US"/>
          </a:p>
        </p:txBody>
      </p:sp>
      <p:grpSp>
        <p:nvGrpSpPr>
          <p:cNvPr id="12" name="Group 11"/>
          <p:cNvGrpSpPr/>
          <p:nvPr userDrawn="1"/>
        </p:nvGrpSpPr>
        <p:grpSpPr>
          <a:xfrm>
            <a:off x="-1065111" y="5298062"/>
            <a:ext cx="14248099" cy="652927"/>
            <a:chOff x="-798833" y="3983204"/>
            <a:chExt cx="10686074" cy="489695"/>
          </a:xfrm>
        </p:grpSpPr>
        <p:cxnSp>
          <p:nvCxnSpPr>
            <p:cNvPr id="13" name="Straight Connector 12"/>
            <p:cNvCxnSpPr/>
            <p:nvPr userDrawn="1"/>
          </p:nvCxnSpPr>
          <p:spPr>
            <a:xfrm rot="21300000" flipV="1">
              <a:off x="-798833" y="398320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rot="21300000" flipV="1">
              <a:off x="-798833" y="403761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rot="21300000" flipV="1">
              <a:off x="-798833" y="409202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rot="21300000" flipV="1">
              <a:off x="-798833" y="414643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rot="21300000" flipV="1">
              <a:off x="-798833" y="420084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rot="21300000" flipV="1">
              <a:off x="-798833" y="425525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rot="21300000" flipV="1">
              <a:off x="-798833" y="430966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rot="21300000" flipV="1">
              <a:off x="-798833" y="436407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21300000" flipV="1">
              <a:off x="-798833" y="4418484"/>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rot="21300000" flipV="1">
              <a:off x="-798833" y="4472898"/>
              <a:ext cx="10686074" cy="1"/>
            </a:xfrm>
            <a:prstGeom prst="line">
              <a:avLst/>
            </a:prstGeom>
            <a:ln w="6350" cmpd="sng">
              <a:solidFill>
                <a:schemeClr val="bg2">
                  <a:alpha val="7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6" name="TextBox 5"/>
          <p:cNvSpPr txBox="1"/>
          <p:nvPr userDrawn="1"/>
        </p:nvSpPr>
        <p:spPr>
          <a:xfrm>
            <a:off x="-206230" y="3365225"/>
            <a:ext cx="184731" cy="461665"/>
          </a:xfrm>
          <a:prstGeom prst="rect">
            <a:avLst/>
          </a:prstGeom>
          <a:noFill/>
        </p:spPr>
        <p:txBody>
          <a:bodyPr wrap="none" rtlCol="0">
            <a:spAutoFit/>
          </a:bodyPr>
          <a:lstStyle/>
          <a:p>
            <a:endParaRPr lang="en-US" sz="2400" dirty="0"/>
          </a:p>
        </p:txBody>
      </p:sp>
      <p:sp>
        <p:nvSpPr>
          <p:cNvPr id="11" name="TextBox 10"/>
          <p:cNvSpPr txBox="1"/>
          <p:nvPr userDrawn="1"/>
        </p:nvSpPr>
        <p:spPr>
          <a:xfrm>
            <a:off x="12873103" y="3528058"/>
            <a:ext cx="184731" cy="461665"/>
          </a:xfrm>
          <a:prstGeom prst="rect">
            <a:avLst/>
          </a:prstGeom>
          <a:noFill/>
        </p:spPr>
        <p:txBody>
          <a:bodyPr wrap="none" rtlCol="0">
            <a:spAutoFit/>
          </a:bodyPr>
          <a:lstStyle/>
          <a:p>
            <a:endParaRPr lang="en-US" sz="2400" dirty="0"/>
          </a:p>
        </p:txBody>
      </p:sp>
      <p:sp>
        <p:nvSpPr>
          <p:cNvPr id="23" name="Content Placeholder 2"/>
          <p:cNvSpPr>
            <a:spLocks noGrp="1"/>
          </p:cNvSpPr>
          <p:nvPr>
            <p:ph idx="1"/>
          </p:nvPr>
        </p:nvSpPr>
        <p:spPr>
          <a:xfrm>
            <a:off x="609600" y="1730456"/>
            <a:ext cx="10972800" cy="2816601"/>
          </a:xfrm>
        </p:spPr>
        <p:txBody>
          <a:bodyPr>
            <a:normAutofit/>
          </a:bodyPr>
          <a:lstStyle>
            <a:lvl1pPr marL="407990" indent="-407990">
              <a:buClr>
                <a:schemeClr val="tx2"/>
              </a:buClr>
              <a:buSzPct val="100000"/>
              <a:buFontTx/>
              <a:buBlip>
                <a:blip r:embed="rId5"/>
              </a:buBlip>
              <a:defRPr sz="2667">
                <a:solidFill>
                  <a:schemeClr val="bg1"/>
                </a:solidFill>
              </a:defRPr>
            </a:lvl1pPr>
            <a:lvl2pPr>
              <a:buClrTx/>
              <a:defRPr sz="2400">
                <a:solidFill>
                  <a:schemeClr val="bg1"/>
                </a:solidFill>
              </a:defRPr>
            </a:lvl2pPr>
            <a:lvl3pPr marL="1523962" indent="-304792">
              <a:buClrTx/>
              <a:buSzPct val="100000"/>
              <a:buFont typeface="Lucida Grande"/>
              <a:buChar char="»"/>
              <a:defRPr sz="2133">
                <a:solidFill>
                  <a:schemeClr val="bg1"/>
                </a:solidFill>
              </a:defRPr>
            </a:lvl3pPr>
            <a:lvl4pPr>
              <a:buClrTx/>
              <a:defRPr sz="1867">
                <a:solidFill>
                  <a:schemeClr val="bg1"/>
                </a:solidFill>
              </a:defRPr>
            </a:lvl4pPr>
            <a:lvl5pPr>
              <a:buClrTx/>
              <a:defRPr sz="1867">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20844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6315550" y="1808959"/>
            <a:ext cx="5876452" cy="434657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p:cNvSpPr>
            <a:spLocks noGrp="1"/>
          </p:cNvSpPr>
          <p:nvPr>
            <p:ph sz="half" idx="10" hasCustomPrompt="1"/>
          </p:nvPr>
        </p:nvSpPr>
        <p:spPr>
          <a:xfrm>
            <a:off x="831849" y="1800226"/>
            <a:ext cx="4975064" cy="4364039"/>
          </a:xfrm>
        </p:spPr>
        <p:txBody>
          <a:bodyPr>
            <a:normAutofit/>
          </a:bodyPr>
          <a:lstStyle>
            <a:lvl1pPr marL="0" indent="0">
              <a:buFontTx/>
              <a:buNone/>
              <a:defRPr sz="2400"/>
            </a:lvl1pPr>
            <a:lvl2pPr>
              <a:buClr>
                <a:srgbClr val="008EFC"/>
              </a:buClr>
              <a:defRPr sz="2000"/>
            </a:lvl2pPr>
            <a:lvl3pPr>
              <a:buClr>
                <a:srgbClr val="008EFC"/>
              </a:buClr>
              <a:defRPr sz="20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10" name="Content Placeholder 3"/>
          <p:cNvSpPr>
            <a:spLocks noGrp="1"/>
          </p:cNvSpPr>
          <p:nvPr>
            <p:ph sz="half" idx="11" hasCustomPrompt="1"/>
          </p:nvPr>
        </p:nvSpPr>
        <p:spPr>
          <a:xfrm>
            <a:off x="6443944" y="1808958"/>
            <a:ext cx="4975064" cy="4364039"/>
          </a:xfrm>
        </p:spPr>
        <p:txBody>
          <a:bodyPr>
            <a:normAutofit/>
          </a:bodyPr>
          <a:lstStyle>
            <a:lvl1pPr marL="0" indent="0">
              <a:buFontTx/>
              <a:buNone/>
              <a:defRPr sz="2400"/>
            </a:lvl1pPr>
            <a:lvl2pPr>
              <a:buClr>
                <a:srgbClr val="008EFC"/>
              </a:buClr>
              <a:defRPr sz="2000"/>
            </a:lvl2pPr>
            <a:lvl3pPr>
              <a:buClr>
                <a:srgbClr val="008EFC"/>
              </a:buClr>
              <a:defRPr sz="2000"/>
            </a:lvl3pPr>
            <a:lvl4pPr marL="1371566"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11" name="Title 1"/>
          <p:cNvSpPr>
            <a:spLocks noGrp="1"/>
          </p:cNvSpPr>
          <p:nvPr>
            <p:ph type="title"/>
          </p:nvPr>
        </p:nvSpPr>
        <p:spPr>
          <a:xfrm>
            <a:off x="829733" y="339725"/>
            <a:ext cx="10143067" cy="1325563"/>
          </a:xfrm>
          <a:prstGeom prst="rect">
            <a:avLst/>
          </a:prstGeom>
        </p:spPr>
        <p:txBody>
          <a:bodyPr>
            <a:noAutofit/>
          </a:bodyPr>
          <a:lstStyle>
            <a:lvl1pPr algn="ctr">
              <a:defRPr sz="3200" cap="all" baseline="0">
                <a:solidFill>
                  <a:srgbClr val="008EFC"/>
                </a:solidFill>
              </a:defRPr>
            </a:lvl1pPr>
          </a:lstStyle>
          <a:p>
            <a:r>
              <a:rPr lang="en-US" dirty="0"/>
              <a:t>Click to edit Master title style</a:t>
            </a:r>
          </a:p>
        </p:txBody>
      </p:sp>
      <p:cxnSp>
        <p:nvCxnSpPr>
          <p:cNvPr id="12" name="Straight Connector 11"/>
          <p:cNvCxnSpPr/>
          <p:nvPr userDrawn="1"/>
        </p:nvCxnSpPr>
        <p:spPr>
          <a:xfrm flipH="1">
            <a:off x="6193409" y="1847964"/>
            <a:ext cx="1" cy="4268560"/>
          </a:xfrm>
          <a:prstGeom prst="line">
            <a:avLst/>
          </a:prstGeom>
          <a:ln w="9525">
            <a:solidFill>
              <a:srgbClr val="008EFC"/>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49187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2344-FA3E-4378-BDD1-9E22F2B5CEF7}"/>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40529AD-CB1D-400D-B68B-463B62AC6AF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24C4FB1-14B4-4A27-87BE-5C9908869576}"/>
              </a:ext>
            </a:extLst>
          </p:cNvPr>
          <p:cNvSpPr>
            <a:spLocks noGrp="1"/>
          </p:cNvSpPr>
          <p:nvPr>
            <p:ph type="dt" sz="half" idx="10"/>
          </p:nvPr>
        </p:nvSpPr>
        <p:spPr/>
        <p:txBody>
          <a:bodyPr/>
          <a:lstStyle/>
          <a:p>
            <a:fld id="{634A3D93-C81A-41A5-829A-291EF50A870D}" type="datetime1">
              <a:rPr lang="en-US" smtClean="0"/>
              <a:t>5/16/2019</a:t>
            </a:fld>
            <a:endParaRPr lang="en-US"/>
          </a:p>
        </p:txBody>
      </p:sp>
      <p:sp>
        <p:nvSpPr>
          <p:cNvPr id="5" name="Footer Placeholder 4">
            <a:extLst>
              <a:ext uri="{FF2B5EF4-FFF2-40B4-BE49-F238E27FC236}">
                <a16:creationId xmlns:a16="http://schemas.microsoft.com/office/drawing/2014/main" id="{24B122DF-7916-4965-8E48-A7A9C0E88519}"/>
              </a:ext>
            </a:extLst>
          </p:cNvPr>
          <p:cNvSpPr>
            <a:spLocks noGrp="1"/>
          </p:cNvSpPr>
          <p:nvPr>
            <p:ph type="ftr" sz="quarter" idx="11"/>
          </p:nvPr>
        </p:nvSpPr>
        <p:spPr/>
        <p:txBody>
          <a:bodyPr/>
          <a:lstStyle/>
          <a:p>
            <a:r>
              <a:rPr lang="en-US"/>
              <a:t>@BenEubanks</a:t>
            </a:r>
          </a:p>
        </p:txBody>
      </p:sp>
      <p:sp>
        <p:nvSpPr>
          <p:cNvPr id="6" name="Slide Number Placeholder 5">
            <a:extLst>
              <a:ext uri="{FF2B5EF4-FFF2-40B4-BE49-F238E27FC236}">
                <a16:creationId xmlns:a16="http://schemas.microsoft.com/office/drawing/2014/main" id="{8D6DCA82-E481-4658-A4E3-0A32C71336ED}"/>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1112261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2663-1CDE-4FE7-8001-0EA506EB29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8F716-F23F-4CCA-A685-F9CA5577B0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31D7F-4C92-45C7-AEED-07B0C1470EA4}"/>
              </a:ext>
            </a:extLst>
          </p:cNvPr>
          <p:cNvSpPr>
            <a:spLocks noGrp="1"/>
          </p:cNvSpPr>
          <p:nvPr>
            <p:ph type="dt" sz="half" idx="10"/>
          </p:nvPr>
        </p:nvSpPr>
        <p:spPr/>
        <p:txBody>
          <a:bodyPr/>
          <a:lstStyle/>
          <a:p>
            <a:fld id="{4D4F9BB2-B50A-4475-B0EE-E7D0FE01EEED}" type="datetime1">
              <a:rPr lang="en-US" smtClean="0"/>
              <a:t>5/16/2019</a:t>
            </a:fld>
            <a:endParaRPr lang="en-US"/>
          </a:p>
        </p:txBody>
      </p:sp>
      <p:sp>
        <p:nvSpPr>
          <p:cNvPr id="5" name="Footer Placeholder 4">
            <a:extLst>
              <a:ext uri="{FF2B5EF4-FFF2-40B4-BE49-F238E27FC236}">
                <a16:creationId xmlns:a16="http://schemas.microsoft.com/office/drawing/2014/main" id="{A4644684-EE65-450A-917D-37F072799983}"/>
              </a:ext>
            </a:extLst>
          </p:cNvPr>
          <p:cNvSpPr>
            <a:spLocks noGrp="1"/>
          </p:cNvSpPr>
          <p:nvPr>
            <p:ph type="ftr" sz="quarter" idx="11"/>
          </p:nvPr>
        </p:nvSpPr>
        <p:spPr/>
        <p:txBody>
          <a:bodyPr/>
          <a:lstStyle/>
          <a:p>
            <a:r>
              <a:rPr lang="en-US"/>
              <a:t>@BenEubanks</a:t>
            </a:r>
          </a:p>
        </p:txBody>
      </p:sp>
      <p:sp>
        <p:nvSpPr>
          <p:cNvPr id="6" name="Slide Number Placeholder 5">
            <a:extLst>
              <a:ext uri="{FF2B5EF4-FFF2-40B4-BE49-F238E27FC236}">
                <a16:creationId xmlns:a16="http://schemas.microsoft.com/office/drawing/2014/main" id="{8BB19356-49BA-42DE-9142-5CD890F524C3}"/>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936328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3C31-AFA3-4901-9405-2EAFA7A8596C}"/>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10F714-1D75-47A5-9BC9-899382540CD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8CC4FE-674B-4EEE-A5DB-360D4AD1A2D3}"/>
              </a:ext>
            </a:extLst>
          </p:cNvPr>
          <p:cNvSpPr>
            <a:spLocks noGrp="1"/>
          </p:cNvSpPr>
          <p:nvPr>
            <p:ph type="dt" sz="half" idx="10"/>
          </p:nvPr>
        </p:nvSpPr>
        <p:spPr/>
        <p:txBody>
          <a:bodyPr/>
          <a:lstStyle/>
          <a:p>
            <a:fld id="{C1163197-85B5-47CC-9CC1-138EE2EE7F3D}" type="datetime1">
              <a:rPr lang="en-US" smtClean="0"/>
              <a:t>5/16/2019</a:t>
            </a:fld>
            <a:endParaRPr lang="en-US"/>
          </a:p>
        </p:txBody>
      </p:sp>
      <p:sp>
        <p:nvSpPr>
          <p:cNvPr id="5" name="Footer Placeholder 4">
            <a:extLst>
              <a:ext uri="{FF2B5EF4-FFF2-40B4-BE49-F238E27FC236}">
                <a16:creationId xmlns:a16="http://schemas.microsoft.com/office/drawing/2014/main" id="{C5FE082A-99F2-4293-A620-1DF3B9FCF113}"/>
              </a:ext>
            </a:extLst>
          </p:cNvPr>
          <p:cNvSpPr>
            <a:spLocks noGrp="1"/>
          </p:cNvSpPr>
          <p:nvPr>
            <p:ph type="ftr" sz="quarter" idx="11"/>
          </p:nvPr>
        </p:nvSpPr>
        <p:spPr/>
        <p:txBody>
          <a:bodyPr/>
          <a:lstStyle/>
          <a:p>
            <a:r>
              <a:rPr lang="en-US"/>
              <a:t>@BenEubanks</a:t>
            </a:r>
          </a:p>
        </p:txBody>
      </p:sp>
      <p:sp>
        <p:nvSpPr>
          <p:cNvPr id="6" name="Slide Number Placeholder 5">
            <a:extLst>
              <a:ext uri="{FF2B5EF4-FFF2-40B4-BE49-F238E27FC236}">
                <a16:creationId xmlns:a16="http://schemas.microsoft.com/office/drawing/2014/main" id="{493AE101-0F9B-46C9-A7C1-B04BB8BAB845}"/>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2644327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4BA9-E700-44EC-85E4-F7D6269DE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6738E-DE93-4A79-8EFB-70A669DE16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09E4F0-CCA5-4FBD-B894-2261F2DA6B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279606-9B56-4BDA-9F92-A8E64DCA1BB1}"/>
              </a:ext>
            </a:extLst>
          </p:cNvPr>
          <p:cNvSpPr>
            <a:spLocks noGrp="1"/>
          </p:cNvSpPr>
          <p:nvPr>
            <p:ph type="dt" sz="half" idx="10"/>
          </p:nvPr>
        </p:nvSpPr>
        <p:spPr/>
        <p:txBody>
          <a:bodyPr/>
          <a:lstStyle/>
          <a:p>
            <a:fld id="{1E41BE70-F090-4C79-8180-D1ED3EA53C40}" type="datetime1">
              <a:rPr lang="en-US" smtClean="0"/>
              <a:t>5/16/2019</a:t>
            </a:fld>
            <a:endParaRPr lang="en-US"/>
          </a:p>
        </p:txBody>
      </p:sp>
      <p:sp>
        <p:nvSpPr>
          <p:cNvPr id="6" name="Footer Placeholder 5">
            <a:extLst>
              <a:ext uri="{FF2B5EF4-FFF2-40B4-BE49-F238E27FC236}">
                <a16:creationId xmlns:a16="http://schemas.microsoft.com/office/drawing/2014/main" id="{1FA9DC36-5854-464A-9FD3-E2F401D2340F}"/>
              </a:ext>
            </a:extLst>
          </p:cNvPr>
          <p:cNvSpPr>
            <a:spLocks noGrp="1"/>
          </p:cNvSpPr>
          <p:nvPr>
            <p:ph type="ftr" sz="quarter" idx="11"/>
          </p:nvPr>
        </p:nvSpPr>
        <p:spPr/>
        <p:txBody>
          <a:bodyPr/>
          <a:lstStyle/>
          <a:p>
            <a:r>
              <a:rPr lang="en-US"/>
              <a:t>@BenEubanks</a:t>
            </a:r>
          </a:p>
        </p:txBody>
      </p:sp>
      <p:sp>
        <p:nvSpPr>
          <p:cNvPr id="7" name="Slide Number Placeholder 6">
            <a:extLst>
              <a:ext uri="{FF2B5EF4-FFF2-40B4-BE49-F238E27FC236}">
                <a16:creationId xmlns:a16="http://schemas.microsoft.com/office/drawing/2014/main" id="{24309D13-5C20-4526-A206-A38387DD0128}"/>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2240304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958E-4529-45CB-916D-72E256298FA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A7DFB-58C1-4948-A53B-C834CC914E2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C17FC6D-A603-44D7-B917-971987B27E4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AF9BA-0834-496D-9846-457991E0FA2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E1FEEB-7AE2-4C02-A768-30655730D2CB}"/>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49AC-79EB-41EF-8042-04977DE2E160}"/>
              </a:ext>
            </a:extLst>
          </p:cNvPr>
          <p:cNvSpPr>
            <a:spLocks noGrp="1"/>
          </p:cNvSpPr>
          <p:nvPr>
            <p:ph type="dt" sz="half" idx="10"/>
          </p:nvPr>
        </p:nvSpPr>
        <p:spPr/>
        <p:txBody>
          <a:bodyPr/>
          <a:lstStyle/>
          <a:p>
            <a:fld id="{6F4D622A-274F-4F05-9EA1-0CC5AF5B9B5B}" type="datetime1">
              <a:rPr lang="en-US" smtClean="0"/>
              <a:t>5/16/2019</a:t>
            </a:fld>
            <a:endParaRPr lang="en-US"/>
          </a:p>
        </p:txBody>
      </p:sp>
      <p:sp>
        <p:nvSpPr>
          <p:cNvPr id="8" name="Footer Placeholder 7">
            <a:extLst>
              <a:ext uri="{FF2B5EF4-FFF2-40B4-BE49-F238E27FC236}">
                <a16:creationId xmlns:a16="http://schemas.microsoft.com/office/drawing/2014/main" id="{4D47280F-BC26-4DDD-81E2-6EA80EACB7C8}"/>
              </a:ext>
            </a:extLst>
          </p:cNvPr>
          <p:cNvSpPr>
            <a:spLocks noGrp="1"/>
          </p:cNvSpPr>
          <p:nvPr>
            <p:ph type="ftr" sz="quarter" idx="11"/>
          </p:nvPr>
        </p:nvSpPr>
        <p:spPr/>
        <p:txBody>
          <a:bodyPr/>
          <a:lstStyle/>
          <a:p>
            <a:r>
              <a:rPr lang="en-US"/>
              <a:t>@BenEubanks</a:t>
            </a:r>
          </a:p>
        </p:txBody>
      </p:sp>
      <p:sp>
        <p:nvSpPr>
          <p:cNvPr id="9" name="Slide Number Placeholder 8">
            <a:extLst>
              <a:ext uri="{FF2B5EF4-FFF2-40B4-BE49-F238E27FC236}">
                <a16:creationId xmlns:a16="http://schemas.microsoft.com/office/drawing/2014/main" id="{3F38FBAE-17F4-4472-9114-C0E594999998}"/>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109528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6E4682-74BA-BF43-9C44-A0D110B7158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487941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7356-4210-4EBA-9581-37CA702B7D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34D1D6-E805-4A49-A000-A4A7569CA868}"/>
              </a:ext>
            </a:extLst>
          </p:cNvPr>
          <p:cNvSpPr>
            <a:spLocks noGrp="1"/>
          </p:cNvSpPr>
          <p:nvPr>
            <p:ph type="dt" sz="half" idx="10"/>
          </p:nvPr>
        </p:nvSpPr>
        <p:spPr/>
        <p:txBody>
          <a:bodyPr/>
          <a:lstStyle/>
          <a:p>
            <a:fld id="{48C9C99F-C9D8-4030-8537-D4C70C42C8C7}" type="datetime1">
              <a:rPr lang="en-US" smtClean="0"/>
              <a:t>5/16/2019</a:t>
            </a:fld>
            <a:endParaRPr lang="en-US"/>
          </a:p>
        </p:txBody>
      </p:sp>
      <p:sp>
        <p:nvSpPr>
          <p:cNvPr id="4" name="Footer Placeholder 3">
            <a:extLst>
              <a:ext uri="{FF2B5EF4-FFF2-40B4-BE49-F238E27FC236}">
                <a16:creationId xmlns:a16="http://schemas.microsoft.com/office/drawing/2014/main" id="{F8988759-FE2F-4EE9-A24F-4A5DCAA759B8}"/>
              </a:ext>
            </a:extLst>
          </p:cNvPr>
          <p:cNvSpPr>
            <a:spLocks noGrp="1"/>
          </p:cNvSpPr>
          <p:nvPr>
            <p:ph type="ftr" sz="quarter" idx="11"/>
          </p:nvPr>
        </p:nvSpPr>
        <p:spPr/>
        <p:txBody>
          <a:bodyPr/>
          <a:lstStyle/>
          <a:p>
            <a:r>
              <a:rPr lang="en-US"/>
              <a:t>@BenEubanks</a:t>
            </a:r>
          </a:p>
        </p:txBody>
      </p:sp>
      <p:sp>
        <p:nvSpPr>
          <p:cNvPr id="5" name="Slide Number Placeholder 4">
            <a:extLst>
              <a:ext uri="{FF2B5EF4-FFF2-40B4-BE49-F238E27FC236}">
                <a16:creationId xmlns:a16="http://schemas.microsoft.com/office/drawing/2014/main" id="{9E20EF11-FC0E-4919-9E32-22BCF4077320}"/>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1768965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CFBFD1-B2A3-40DE-BF87-9C39C7C127AA}"/>
              </a:ext>
            </a:extLst>
          </p:cNvPr>
          <p:cNvSpPr>
            <a:spLocks noGrp="1"/>
          </p:cNvSpPr>
          <p:nvPr>
            <p:ph type="dt" sz="half" idx="10"/>
          </p:nvPr>
        </p:nvSpPr>
        <p:spPr/>
        <p:txBody>
          <a:bodyPr/>
          <a:lstStyle/>
          <a:p>
            <a:fld id="{6A3519DE-43B8-4565-808F-A45C1C30262C}" type="datetime1">
              <a:rPr lang="en-US" smtClean="0"/>
              <a:t>5/16/2019</a:t>
            </a:fld>
            <a:endParaRPr lang="en-US"/>
          </a:p>
        </p:txBody>
      </p:sp>
      <p:sp>
        <p:nvSpPr>
          <p:cNvPr id="3" name="Footer Placeholder 2">
            <a:extLst>
              <a:ext uri="{FF2B5EF4-FFF2-40B4-BE49-F238E27FC236}">
                <a16:creationId xmlns:a16="http://schemas.microsoft.com/office/drawing/2014/main" id="{817EE5E4-EDB5-4EB0-9EB4-ED0B8E79173F}"/>
              </a:ext>
            </a:extLst>
          </p:cNvPr>
          <p:cNvSpPr>
            <a:spLocks noGrp="1"/>
          </p:cNvSpPr>
          <p:nvPr>
            <p:ph type="ftr" sz="quarter" idx="11"/>
          </p:nvPr>
        </p:nvSpPr>
        <p:spPr/>
        <p:txBody>
          <a:bodyPr/>
          <a:lstStyle/>
          <a:p>
            <a:r>
              <a:rPr lang="en-US"/>
              <a:t>@BenEubanks</a:t>
            </a:r>
          </a:p>
        </p:txBody>
      </p:sp>
      <p:sp>
        <p:nvSpPr>
          <p:cNvPr id="4" name="Slide Number Placeholder 3">
            <a:extLst>
              <a:ext uri="{FF2B5EF4-FFF2-40B4-BE49-F238E27FC236}">
                <a16:creationId xmlns:a16="http://schemas.microsoft.com/office/drawing/2014/main" id="{CFA96774-787C-41B8-AF4B-EEFE5CE5EB20}"/>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3573888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6839-EA88-4527-950A-C2C4FFEC766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370374E-8CA0-4945-90AF-D71F7ED89F3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F7098A-FAC6-462B-8890-F2184BE27B0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FCC1CEE-FA5D-4B56-A6AA-9098A7F013D1}"/>
              </a:ext>
            </a:extLst>
          </p:cNvPr>
          <p:cNvSpPr>
            <a:spLocks noGrp="1"/>
          </p:cNvSpPr>
          <p:nvPr>
            <p:ph type="dt" sz="half" idx="10"/>
          </p:nvPr>
        </p:nvSpPr>
        <p:spPr/>
        <p:txBody>
          <a:bodyPr/>
          <a:lstStyle/>
          <a:p>
            <a:fld id="{A85EC3B8-9C95-4414-9FB9-A4F50DA34CA4}" type="datetime1">
              <a:rPr lang="en-US" smtClean="0"/>
              <a:t>5/16/2019</a:t>
            </a:fld>
            <a:endParaRPr lang="en-US"/>
          </a:p>
        </p:txBody>
      </p:sp>
      <p:sp>
        <p:nvSpPr>
          <p:cNvPr id="6" name="Footer Placeholder 5">
            <a:extLst>
              <a:ext uri="{FF2B5EF4-FFF2-40B4-BE49-F238E27FC236}">
                <a16:creationId xmlns:a16="http://schemas.microsoft.com/office/drawing/2014/main" id="{7F56B055-9958-439A-8B3F-1BAEB3FEF84B}"/>
              </a:ext>
            </a:extLst>
          </p:cNvPr>
          <p:cNvSpPr>
            <a:spLocks noGrp="1"/>
          </p:cNvSpPr>
          <p:nvPr>
            <p:ph type="ftr" sz="quarter" idx="11"/>
          </p:nvPr>
        </p:nvSpPr>
        <p:spPr/>
        <p:txBody>
          <a:bodyPr/>
          <a:lstStyle/>
          <a:p>
            <a:r>
              <a:rPr lang="en-US"/>
              <a:t>@BenEubanks</a:t>
            </a:r>
          </a:p>
        </p:txBody>
      </p:sp>
      <p:sp>
        <p:nvSpPr>
          <p:cNvPr id="7" name="Slide Number Placeholder 6">
            <a:extLst>
              <a:ext uri="{FF2B5EF4-FFF2-40B4-BE49-F238E27FC236}">
                <a16:creationId xmlns:a16="http://schemas.microsoft.com/office/drawing/2014/main" id="{2B8B8B86-099E-495A-9176-CC41D0C0D853}"/>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2709366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B716-9F9B-4334-BA8E-F70CA7DFB9E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4ADC51E-177F-4176-8049-EAB5AFD399D7}"/>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EED255E-FF36-404B-B738-69CD2373748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CEABF68-332A-4301-B261-A78E9A9E1744}"/>
              </a:ext>
            </a:extLst>
          </p:cNvPr>
          <p:cNvSpPr>
            <a:spLocks noGrp="1"/>
          </p:cNvSpPr>
          <p:nvPr>
            <p:ph type="dt" sz="half" idx="10"/>
          </p:nvPr>
        </p:nvSpPr>
        <p:spPr/>
        <p:txBody>
          <a:bodyPr/>
          <a:lstStyle/>
          <a:p>
            <a:fld id="{0C0A83EE-3800-46FB-A7D4-847BC1C12967}" type="datetime1">
              <a:rPr lang="en-US" smtClean="0"/>
              <a:t>5/16/2019</a:t>
            </a:fld>
            <a:endParaRPr lang="en-US"/>
          </a:p>
        </p:txBody>
      </p:sp>
      <p:sp>
        <p:nvSpPr>
          <p:cNvPr id="6" name="Footer Placeholder 5">
            <a:extLst>
              <a:ext uri="{FF2B5EF4-FFF2-40B4-BE49-F238E27FC236}">
                <a16:creationId xmlns:a16="http://schemas.microsoft.com/office/drawing/2014/main" id="{F67DA07E-A8DB-4D5E-8E0D-D835B413AA8A}"/>
              </a:ext>
            </a:extLst>
          </p:cNvPr>
          <p:cNvSpPr>
            <a:spLocks noGrp="1"/>
          </p:cNvSpPr>
          <p:nvPr>
            <p:ph type="ftr" sz="quarter" idx="11"/>
          </p:nvPr>
        </p:nvSpPr>
        <p:spPr/>
        <p:txBody>
          <a:bodyPr/>
          <a:lstStyle/>
          <a:p>
            <a:r>
              <a:rPr lang="en-US"/>
              <a:t>@BenEubanks</a:t>
            </a:r>
          </a:p>
        </p:txBody>
      </p:sp>
      <p:sp>
        <p:nvSpPr>
          <p:cNvPr id="7" name="Slide Number Placeholder 6">
            <a:extLst>
              <a:ext uri="{FF2B5EF4-FFF2-40B4-BE49-F238E27FC236}">
                <a16:creationId xmlns:a16="http://schemas.microsoft.com/office/drawing/2014/main" id="{E890A573-493A-44D1-BDDC-32D57FEE5610}"/>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1945491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17BA-FDB6-4588-8DEC-B29037BCC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BC1901-8AEA-465D-8E66-EEC12FBAA4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FB6F3-9D67-45EA-B826-FBDCC4A57DB6}"/>
              </a:ext>
            </a:extLst>
          </p:cNvPr>
          <p:cNvSpPr>
            <a:spLocks noGrp="1"/>
          </p:cNvSpPr>
          <p:nvPr>
            <p:ph type="dt" sz="half" idx="10"/>
          </p:nvPr>
        </p:nvSpPr>
        <p:spPr/>
        <p:txBody>
          <a:bodyPr/>
          <a:lstStyle/>
          <a:p>
            <a:fld id="{6EC961AC-FC4E-4303-AFD5-4CF850BA61ED}" type="datetime1">
              <a:rPr lang="en-US" smtClean="0"/>
              <a:t>5/16/2019</a:t>
            </a:fld>
            <a:endParaRPr lang="en-US"/>
          </a:p>
        </p:txBody>
      </p:sp>
      <p:sp>
        <p:nvSpPr>
          <p:cNvPr id="5" name="Footer Placeholder 4">
            <a:extLst>
              <a:ext uri="{FF2B5EF4-FFF2-40B4-BE49-F238E27FC236}">
                <a16:creationId xmlns:a16="http://schemas.microsoft.com/office/drawing/2014/main" id="{761FA9D7-60BE-4DE6-842D-BFAF90A6B35E}"/>
              </a:ext>
            </a:extLst>
          </p:cNvPr>
          <p:cNvSpPr>
            <a:spLocks noGrp="1"/>
          </p:cNvSpPr>
          <p:nvPr>
            <p:ph type="ftr" sz="quarter" idx="11"/>
          </p:nvPr>
        </p:nvSpPr>
        <p:spPr/>
        <p:txBody>
          <a:bodyPr/>
          <a:lstStyle/>
          <a:p>
            <a:r>
              <a:rPr lang="en-US"/>
              <a:t>@BenEubanks</a:t>
            </a:r>
          </a:p>
        </p:txBody>
      </p:sp>
      <p:sp>
        <p:nvSpPr>
          <p:cNvPr id="6" name="Slide Number Placeholder 5">
            <a:extLst>
              <a:ext uri="{FF2B5EF4-FFF2-40B4-BE49-F238E27FC236}">
                <a16:creationId xmlns:a16="http://schemas.microsoft.com/office/drawing/2014/main" id="{48FB0630-D684-4957-B6E0-9FD239445C19}"/>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18645144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4DE449-CA06-4F2C-8940-76F4E8D0633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4F0724-8898-4DD5-88B9-8C1817B5010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0E759-F116-4247-85CE-DB27B8F66F9A}"/>
              </a:ext>
            </a:extLst>
          </p:cNvPr>
          <p:cNvSpPr>
            <a:spLocks noGrp="1"/>
          </p:cNvSpPr>
          <p:nvPr>
            <p:ph type="dt" sz="half" idx="10"/>
          </p:nvPr>
        </p:nvSpPr>
        <p:spPr/>
        <p:txBody>
          <a:bodyPr/>
          <a:lstStyle/>
          <a:p>
            <a:fld id="{88476BB0-DA76-4469-9E55-8AFDE75827D3}" type="datetime1">
              <a:rPr lang="en-US" smtClean="0"/>
              <a:t>5/16/2019</a:t>
            </a:fld>
            <a:endParaRPr lang="en-US"/>
          </a:p>
        </p:txBody>
      </p:sp>
      <p:sp>
        <p:nvSpPr>
          <p:cNvPr id="5" name="Footer Placeholder 4">
            <a:extLst>
              <a:ext uri="{FF2B5EF4-FFF2-40B4-BE49-F238E27FC236}">
                <a16:creationId xmlns:a16="http://schemas.microsoft.com/office/drawing/2014/main" id="{3E3B6344-5374-4077-89D3-6FF6D15A8728}"/>
              </a:ext>
            </a:extLst>
          </p:cNvPr>
          <p:cNvSpPr>
            <a:spLocks noGrp="1"/>
          </p:cNvSpPr>
          <p:nvPr>
            <p:ph type="ftr" sz="quarter" idx="11"/>
          </p:nvPr>
        </p:nvSpPr>
        <p:spPr/>
        <p:txBody>
          <a:bodyPr/>
          <a:lstStyle/>
          <a:p>
            <a:r>
              <a:rPr lang="en-US"/>
              <a:t>@BenEubanks</a:t>
            </a:r>
          </a:p>
        </p:txBody>
      </p:sp>
      <p:sp>
        <p:nvSpPr>
          <p:cNvPr id="6" name="Slide Number Placeholder 5">
            <a:extLst>
              <a:ext uri="{FF2B5EF4-FFF2-40B4-BE49-F238E27FC236}">
                <a16:creationId xmlns:a16="http://schemas.microsoft.com/office/drawing/2014/main" id="{7D14390F-4AA7-4346-8CA0-059A74B1389C}"/>
              </a:ext>
            </a:extLst>
          </p:cNvPr>
          <p:cNvSpPr>
            <a:spLocks noGrp="1"/>
          </p:cNvSpPr>
          <p:nvPr>
            <p:ph type="sldNum" sz="quarter" idx="12"/>
          </p:nvPr>
        </p:nvSpPr>
        <p:spPr/>
        <p:txBody>
          <a:bodyPr/>
          <a:lstStyle/>
          <a:p>
            <a:fld id="{473DBED8-B8B0-4639-91A4-449BBB9E34F9}" type="slidenum">
              <a:rPr lang="en-US" smtClean="0"/>
              <a:t>‹#›</a:t>
            </a:fld>
            <a:endParaRPr lang="en-US"/>
          </a:p>
        </p:txBody>
      </p:sp>
    </p:spTree>
    <p:extLst>
      <p:ext uri="{BB962C8B-B14F-4D97-AF65-F5344CB8AC3E}">
        <p14:creationId xmlns:p14="http://schemas.microsoft.com/office/powerpoint/2010/main" val="301392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6E4682-74BA-BF43-9C44-A0D110B7158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1738495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6E4682-74BA-BF43-9C44-A0D110B7158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22519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E4682-74BA-BF43-9C44-A0D110B7158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105759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6E4682-74BA-BF43-9C44-A0D110B7158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22540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6E4682-74BA-BF43-9C44-A0D110B7158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666F4-AD5F-A843-B33E-627CC13C6B43}" type="slidenum">
              <a:rPr lang="en-US" smtClean="0"/>
              <a:t>‹#›</a:t>
            </a:fld>
            <a:endParaRPr lang="en-US"/>
          </a:p>
        </p:txBody>
      </p:sp>
    </p:spTree>
    <p:extLst>
      <p:ext uri="{BB962C8B-B14F-4D97-AF65-F5344CB8AC3E}">
        <p14:creationId xmlns:p14="http://schemas.microsoft.com/office/powerpoint/2010/main" val="21200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E4682-74BA-BF43-9C44-A0D110B7158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666F4-AD5F-A843-B33E-627CC13C6B43}" type="slidenum">
              <a:rPr lang="en-US" smtClean="0"/>
              <a:t>‹#›</a:t>
            </a:fld>
            <a:endParaRPr lang="en-US"/>
          </a:p>
        </p:txBody>
      </p:sp>
    </p:spTree>
    <p:extLst>
      <p:ext uri="{BB962C8B-B14F-4D97-AF65-F5344CB8AC3E}">
        <p14:creationId xmlns:p14="http://schemas.microsoft.com/office/powerpoint/2010/main" val="1223652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FA4B7-36F5-4759-8FCD-85C63CBFD4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F74444-44DB-4404-971F-D82BAC684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7D8E0-A59F-4677-AB8B-8A5353A82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83145-55CE-4E16-A8FB-2344775D8F81}" type="datetimeFigureOut">
              <a:rPr lang="en-US" smtClean="0"/>
              <a:t>5/16/2019</a:t>
            </a:fld>
            <a:endParaRPr lang="en-US"/>
          </a:p>
        </p:txBody>
      </p:sp>
      <p:sp>
        <p:nvSpPr>
          <p:cNvPr id="5" name="Footer Placeholder 4">
            <a:extLst>
              <a:ext uri="{FF2B5EF4-FFF2-40B4-BE49-F238E27FC236}">
                <a16:creationId xmlns:a16="http://schemas.microsoft.com/office/drawing/2014/main" id="{07A62E4E-3E16-4705-BE5F-299FB1D38D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98B4F1-A91C-4324-89EA-434F4BF32D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54538-1181-467C-94B5-269530A8949A}" type="slidenum">
              <a:rPr lang="en-US" smtClean="0"/>
              <a:t>‹#›</a:t>
            </a:fld>
            <a:endParaRPr lang="en-US"/>
          </a:p>
        </p:txBody>
      </p:sp>
      <p:cxnSp>
        <p:nvCxnSpPr>
          <p:cNvPr id="7" name="Straight Connector 6">
            <a:extLst>
              <a:ext uri="{FF2B5EF4-FFF2-40B4-BE49-F238E27FC236}">
                <a16:creationId xmlns:a16="http://schemas.microsoft.com/office/drawing/2014/main" id="{B7FB7469-6A63-474F-B878-29A96F773742}"/>
              </a:ext>
            </a:extLst>
          </p:cNvPr>
          <p:cNvCxnSpPr/>
          <p:nvPr userDrawn="1"/>
        </p:nvCxnSpPr>
        <p:spPr>
          <a:xfrm>
            <a:off x="609600" y="-1367800"/>
            <a:ext cx="0" cy="488501"/>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B3E1D30-DFCB-4DED-90A4-6FA4B4E998EB}"/>
              </a:ext>
            </a:extLst>
          </p:cNvPr>
          <p:cNvCxnSpPr/>
          <p:nvPr userDrawn="1"/>
        </p:nvCxnSpPr>
        <p:spPr>
          <a:xfrm>
            <a:off x="11579463" y="-1367800"/>
            <a:ext cx="0" cy="488501"/>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BA89D25-0F26-4DCB-AB43-9566B9D2A05D}"/>
              </a:ext>
            </a:extLst>
          </p:cNvPr>
          <p:cNvCxnSpPr/>
          <p:nvPr userDrawn="1"/>
        </p:nvCxnSpPr>
        <p:spPr>
          <a:xfrm>
            <a:off x="609600" y="7557459"/>
            <a:ext cx="0" cy="488501"/>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578B877-D3E4-480B-820B-FC13910A42DC}"/>
              </a:ext>
            </a:extLst>
          </p:cNvPr>
          <p:cNvCxnSpPr/>
          <p:nvPr userDrawn="1"/>
        </p:nvCxnSpPr>
        <p:spPr>
          <a:xfrm>
            <a:off x="11579463" y="7557459"/>
            <a:ext cx="0" cy="488501"/>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5C3986C-FB3A-4D3C-B60E-57A17D4039DF}"/>
              </a:ext>
            </a:extLst>
          </p:cNvPr>
          <p:cNvCxnSpPr/>
          <p:nvPr userDrawn="1"/>
        </p:nvCxnSpPr>
        <p:spPr>
          <a:xfrm flipH="1">
            <a:off x="-1428562" y="1705388"/>
            <a:ext cx="481964" cy="0"/>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D856E7-3B91-4FDC-84E7-E6BB5F5BC5FB}"/>
              </a:ext>
            </a:extLst>
          </p:cNvPr>
          <p:cNvCxnSpPr/>
          <p:nvPr userDrawn="1"/>
        </p:nvCxnSpPr>
        <p:spPr>
          <a:xfrm flipH="1">
            <a:off x="13104779" y="1705388"/>
            <a:ext cx="481964" cy="0"/>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1958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88B71-D6CE-4F48-8E9E-7528F34C7E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A33A8-6EB1-4D58-9537-A1D6DDE25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3851B-6C8C-4A9F-B219-473CA160024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A85D9C-C94C-4D2D-877F-802136342B1D}" type="datetime1">
              <a:rPr lang="en-US" smtClean="0"/>
              <a:t>5/16/2019</a:t>
            </a:fld>
            <a:endParaRPr lang="en-US"/>
          </a:p>
        </p:txBody>
      </p:sp>
      <p:sp>
        <p:nvSpPr>
          <p:cNvPr id="5" name="Footer Placeholder 4">
            <a:extLst>
              <a:ext uri="{FF2B5EF4-FFF2-40B4-BE49-F238E27FC236}">
                <a16:creationId xmlns:a16="http://schemas.microsoft.com/office/drawing/2014/main" id="{82E9866C-CC1D-4312-A27F-5A5CA9A8389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@BenEubanks</a:t>
            </a:r>
          </a:p>
        </p:txBody>
      </p:sp>
      <p:sp>
        <p:nvSpPr>
          <p:cNvPr id="6" name="Slide Number Placeholder 5">
            <a:extLst>
              <a:ext uri="{FF2B5EF4-FFF2-40B4-BE49-F238E27FC236}">
                <a16:creationId xmlns:a16="http://schemas.microsoft.com/office/drawing/2014/main" id="{5FFC9B32-3FF5-4478-A09E-E55E4C3AE26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3DBED8-B8B0-4639-91A4-449BBB9E34F9}" type="slidenum">
              <a:rPr lang="en-US" smtClean="0"/>
              <a:t>‹#›</a:t>
            </a:fld>
            <a:endParaRPr lang="en-US"/>
          </a:p>
        </p:txBody>
      </p:sp>
    </p:spTree>
    <p:extLst>
      <p:ext uri="{BB962C8B-B14F-4D97-AF65-F5344CB8AC3E}">
        <p14:creationId xmlns:p14="http://schemas.microsoft.com/office/powerpoint/2010/main" val="3629801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lhra.io/aire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Content Placeholder 5" descr="A picture containing building&#10;&#10;Description generated with high confidence">
            <a:extLst>
              <a:ext uri="{FF2B5EF4-FFF2-40B4-BE49-F238E27FC236}">
                <a16:creationId xmlns:a16="http://schemas.microsoft.com/office/drawing/2014/main" id="{C5B3B2CA-BC07-4222-AA4B-B8A0046C4325}"/>
              </a:ext>
            </a:extLst>
          </p:cNvPr>
          <p:cNvPicPr>
            <a:picLocks noGrp="1" noChangeAspect="1"/>
          </p:cNvPicPr>
          <p:nvPr>
            <p:ph idx="4294967295"/>
          </p:nvPr>
        </p:nvPicPr>
        <p:blipFill rotWithShape="1">
          <a:blip r:embed="rId3">
            <a:alphaModFix amt="50000"/>
            <a:extLst>
              <a:ext uri="{28A0092B-C50C-407E-A947-70E740481C1C}">
                <a14:useLocalDpi xmlns:a14="http://schemas.microsoft.com/office/drawing/2010/main" val="0"/>
              </a:ext>
            </a:extLst>
          </a:blip>
          <a:srcRect t="578" b="15152"/>
          <a:stretch/>
        </p:blipFill>
        <p:spPr>
          <a:xfrm>
            <a:off x="20" y="10"/>
            <a:ext cx="12191980" cy="6857990"/>
          </a:xfrm>
          <a:prstGeom prst="rect">
            <a:avLst/>
          </a:prstGeom>
        </p:spPr>
      </p:pic>
      <p:sp>
        <p:nvSpPr>
          <p:cNvPr id="2" name="Title 1">
            <a:extLst>
              <a:ext uri="{FF2B5EF4-FFF2-40B4-BE49-F238E27FC236}">
                <a16:creationId xmlns:a16="http://schemas.microsoft.com/office/drawing/2014/main" id="{55F51CD7-27B3-46FF-AAE8-1D79C8F99E0C}"/>
              </a:ext>
            </a:extLst>
          </p:cNvPr>
          <p:cNvSpPr>
            <a:spLocks noGrp="1"/>
          </p:cNvSpPr>
          <p:nvPr>
            <p:ph type="ctrTitle"/>
          </p:nvPr>
        </p:nvSpPr>
        <p:spPr>
          <a:xfrm>
            <a:off x="4387349" y="1200152"/>
            <a:ext cx="6897171" cy="4457696"/>
          </a:xfrm>
          <a:solidFill>
            <a:schemeClr val="bg1">
              <a:alpha val="62000"/>
            </a:schemeClr>
          </a:solidFill>
        </p:spPr>
        <p:txBody>
          <a:bodyPr anchor="ctr">
            <a:normAutofit/>
          </a:bodyPr>
          <a:lstStyle/>
          <a:p>
            <a:pPr algn="l"/>
            <a:r>
              <a:rPr lang="en-US" sz="7400" dirty="0">
                <a:solidFill>
                  <a:srgbClr val="FFFFFF"/>
                </a:solidFill>
              </a:rPr>
              <a:t>5 Ways AI Will Enable Recruiting </a:t>
            </a:r>
            <a:br>
              <a:rPr lang="en-US" sz="7400" dirty="0">
                <a:solidFill>
                  <a:srgbClr val="FFFFFF"/>
                </a:solidFill>
              </a:rPr>
            </a:br>
            <a:r>
              <a:rPr lang="en-US" sz="7400" dirty="0">
                <a:solidFill>
                  <a:srgbClr val="FFFFFF"/>
                </a:solidFill>
              </a:rPr>
              <a:t>to Be More Human, Not Less</a:t>
            </a:r>
          </a:p>
        </p:txBody>
      </p:sp>
      <p:sp>
        <p:nvSpPr>
          <p:cNvPr id="3" name="Subtitle 2">
            <a:extLst>
              <a:ext uri="{FF2B5EF4-FFF2-40B4-BE49-F238E27FC236}">
                <a16:creationId xmlns:a16="http://schemas.microsoft.com/office/drawing/2014/main" id="{B12824B9-14F2-4975-A3F9-639397998AC5}"/>
              </a:ext>
            </a:extLst>
          </p:cNvPr>
          <p:cNvSpPr>
            <a:spLocks noGrp="1"/>
          </p:cNvSpPr>
          <p:nvPr>
            <p:ph type="subTitle" idx="1"/>
          </p:nvPr>
        </p:nvSpPr>
        <p:spPr>
          <a:xfrm>
            <a:off x="268021" y="1200152"/>
            <a:ext cx="2396352" cy="4457696"/>
          </a:xfrm>
        </p:spPr>
        <p:txBody>
          <a:bodyPr anchor="ctr">
            <a:normAutofit/>
          </a:bodyPr>
          <a:lstStyle/>
          <a:p>
            <a:r>
              <a:rPr lang="en-US" sz="2800" dirty="0">
                <a:solidFill>
                  <a:srgbClr val="FFFFFF"/>
                </a:solidFill>
              </a:rPr>
              <a:t>Ben Eubanks</a:t>
            </a:r>
            <a:br>
              <a:rPr lang="en-US" sz="2800" dirty="0">
                <a:solidFill>
                  <a:srgbClr val="FFFFFF"/>
                </a:solidFill>
              </a:rPr>
            </a:br>
            <a:r>
              <a:rPr lang="en-US" sz="2800" dirty="0">
                <a:solidFill>
                  <a:srgbClr val="FFFFFF"/>
                </a:solidFill>
              </a:rPr>
              <a:t>@</a:t>
            </a:r>
            <a:r>
              <a:rPr lang="en-US" sz="2800" dirty="0" err="1">
                <a:solidFill>
                  <a:srgbClr val="FFFFFF"/>
                </a:solidFill>
              </a:rPr>
              <a:t>BenEubanks</a:t>
            </a:r>
            <a:endParaRPr lang="en-US" sz="2800" dirty="0">
              <a:solidFill>
                <a:srgbClr val="FFFFFF"/>
              </a:solidFill>
            </a:endParaRPr>
          </a:p>
        </p:txBody>
      </p:sp>
      <p:cxnSp>
        <p:nvCxnSpPr>
          <p:cNvPr id="108" name="Straight Connector 104">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2040F8F-7621-40CA-AC77-783B2429D3B3}"/>
              </a:ext>
            </a:extLst>
          </p:cNvPr>
          <p:cNvPicPr>
            <a:picLocks noChangeAspect="1"/>
          </p:cNvPicPr>
          <p:nvPr/>
        </p:nvPicPr>
        <p:blipFill>
          <a:blip r:embed="rId4"/>
          <a:stretch>
            <a:fillRect/>
          </a:stretch>
        </p:blipFill>
        <p:spPr>
          <a:xfrm>
            <a:off x="144481" y="168276"/>
            <a:ext cx="3071876" cy="898524"/>
          </a:xfrm>
          <a:prstGeom prst="rect">
            <a:avLst/>
          </a:prstGeom>
        </p:spPr>
      </p:pic>
    </p:spTree>
    <p:extLst>
      <p:ext uri="{BB962C8B-B14F-4D97-AF65-F5344CB8AC3E}">
        <p14:creationId xmlns:p14="http://schemas.microsoft.com/office/powerpoint/2010/main" val="27809567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2" descr="Job, Job Offer, Workplace, Job Search, Colleagues">
            <a:extLst>
              <a:ext uri="{FF2B5EF4-FFF2-40B4-BE49-F238E27FC236}">
                <a16:creationId xmlns:a16="http://schemas.microsoft.com/office/drawing/2014/main" id="{2CCADA18-8F2C-4243-B40E-FC3719C9561E}"/>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1522" b="4209"/>
          <a:stretch/>
        </p:blipFill>
        <p:spPr bwMode="auto">
          <a:xfrm>
            <a:off x="20" y="-1"/>
            <a:ext cx="1219198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022974C-500A-422E-801C-CABAB5321E62}"/>
              </a:ext>
            </a:extLst>
          </p:cNvPr>
          <p:cNvSpPr>
            <a:spLocks noGrp="1"/>
          </p:cNvSpPr>
          <p:nvPr>
            <p:ph type="title"/>
          </p:nvPr>
        </p:nvSpPr>
        <p:spPr>
          <a:xfrm>
            <a:off x="1524000" y="3428999"/>
            <a:ext cx="9144000" cy="2900518"/>
          </a:xfrm>
        </p:spPr>
        <p:txBody>
          <a:bodyPr vert="horz" lIns="91440" tIns="45720" rIns="91440" bIns="45720" rtlCol="0" anchor="b">
            <a:normAutofit/>
          </a:bodyPr>
          <a:lstStyle/>
          <a:p>
            <a:pPr algn="ctr"/>
            <a:r>
              <a:rPr lang="en-US" sz="6000" b="1" dirty="0">
                <a:solidFill>
                  <a:srgbClr val="FFFFFF"/>
                </a:solidFill>
              </a:rPr>
              <a:t>Amazon’s Hiring Case Study</a:t>
            </a:r>
            <a:endParaRPr lang="en-US" sz="6000" dirty="0">
              <a:solidFill>
                <a:srgbClr val="FFFFFF"/>
              </a:solidFill>
            </a:endParaRPr>
          </a:p>
        </p:txBody>
      </p:sp>
    </p:spTree>
    <p:extLst>
      <p:ext uri="{BB962C8B-B14F-4D97-AF65-F5344CB8AC3E}">
        <p14:creationId xmlns:p14="http://schemas.microsoft.com/office/powerpoint/2010/main" val="26179718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n aerial view of a city&#10;&#10;Description generated with high confidence">
            <a:extLst>
              <a:ext uri="{FF2B5EF4-FFF2-40B4-BE49-F238E27FC236}">
                <a16:creationId xmlns:a16="http://schemas.microsoft.com/office/drawing/2014/main" id="{CBEAA372-CED2-4545-B045-77A252654F21}"/>
              </a:ext>
            </a:extLst>
          </p:cNvPr>
          <p:cNvPicPr>
            <a:picLocks noGrp="1" noChangeAspect="1"/>
          </p:cNvPicPr>
          <p:nvPr>
            <p:ph idx="1"/>
          </p:nvPr>
        </p:nvPicPr>
        <p:blipFill rotWithShape="1">
          <a:blip r:embed="rId3">
            <a:alphaModFix amt="35000"/>
            <a:extLst>
              <a:ext uri="{28A0092B-C50C-407E-A947-70E740481C1C}">
                <a14:useLocalDpi xmlns:a14="http://schemas.microsoft.com/office/drawing/2010/main" val="0"/>
              </a:ext>
            </a:extLst>
          </a:blip>
          <a:srcRect t="15611" b="4884"/>
          <a:stretch/>
        </p:blipFill>
        <p:spPr>
          <a:xfrm>
            <a:off x="20" y="1"/>
            <a:ext cx="12191980" cy="6857999"/>
          </a:xfrm>
          <a:prstGeom prst="rect">
            <a:avLst/>
          </a:prstGeom>
          <a:solidFill>
            <a:schemeClr val="bg1"/>
          </a:solidFill>
        </p:spPr>
      </p:pic>
      <p:sp>
        <p:nvSpPr>
          <p:cNvPr id="2" name="Title 1">
            <a:extLst>
              <a:ext uri="{FF2B5EF4-FFF2-40B4-BE49-F238E27FC236}">
                <a16:creationId xmlns:a16="http://schemas.microsoft.com/office/drawing/2014/main" id="{56A5608C-22A1-4BD7-949F-6E81915061F8}"/>
              </a:ext>
            </a:extLst>
          </p:cNvPr>
          <p:cNvSpPr>
            <a:spLocks noGrp="1"/>
          </p:cNvSpPr>
          <p:nvPr>
            <p:ph type="title"/>
          </p:nvPr>
        </p:nvSpPr>
        <p:spPr>
          <a:xfrm>
            <a:off x="838201" y="1065862"/>
            <a:ext cx="3313164" cy="4726276"/>
          </a:xfrm>
        </p:spPr>
        <p:txBody>
          <a:bodyPr>
            <a:normAutofit/>
          </a:bodyPr>
          <a:lstStyle/>
          <a:p>
            <a:pPr algn="r"/>
            <a:r>
              <a:rPr lang="en-US" sz="5400" b="1" dirty="0">
                <a:solidFill>
                  <a:srgbClr val="FFFFFF"/>
                </a:solidFill>
              </a:rPr>
              <a:t>5 Key Areas of Impact</a:t>
            </a:r>
            <a:endParaRPr lang="en-US" sz="5400" dirty="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822F7CB-FCF2-4C3B-824C-5FEA1625B748}"/>
              </a:ext>
            </a:extLst>
          </p:cNvPr>
          <p:cNvSpPr>
            <a:spLocks noGrp="1"/>
          </p:cNvSpPr>
          <p:nvPr>
            <p:ph type="body" sz="quarter" idx="4294967295"/>
          </p:nvPr>
        </p:nvSpPr>
        <p:spPr>
          <a:xfrm>
            <a:off x="5155379" y="1065862"/>
            <a:ext cx="5744685" cy="4726276"/>
          </a:xfrm>
          <a:solidFill>
            <a:schemeClr val="bg1">
              <a:alpha val="46000"/>
            </a:schemeClr>
          </a:solidFill>
        </p:spPr>
        <p:txBody>
          <a:bodyPr anchor="ctr">
            <a:normAutofit/>
          </a:bodyPr>
          <a:lstStyle/>
          <a:p>
            <a:pPr marL="0" indent="0">
              <a:buNone/>
            </a:pPr>
            <a:endParaRPr lang="en-US" sz="4000" b="1" dirty="0">
              <a:solidFill>
                <a:srgbClr val="FFFFFF"/>
              </a:solidFill>
            </a:endParaRPr>
          </a:p>
          <a:p>
            <a:pPr marL="514350" indent="-514350">
              <a:buFont typeface="+mj-lt"/>
              <a:buAutoNum type="arabicPeriod"/>
            </a:pPr>
            <a:r>
              <a:rPr lang="en-US" sz="4000" dirty="0">
                <a:solidFill>
                  <a:srgbClr val="FFFFFF"/>
                </a:solidFill>
              </a:rPr>
              <a:t>Chat bots</a:t>
            </a:r>
          </a:p>
          <a:p>
            <a:pPr marL="514350" indent="-514350">
              <a:buFont typeface="+mj-lt"/>
              <a:buAutoNum type="arabicPeriod"/>
            </a:pPr>
            <a:r>
              <a:rPr lang="en-US" sz="4000" dirty="0">
                <a:solidFill>
                  <a:srgbClr val="FFFFFF"/>
                </a:solidFill>
              </a:rPr>
              <a:t>Automated sourcing</a:t>
            </a:r>
          </a:p>
          <a:p>
            <a:pPr marL="514350" indent="-514350">
              <a:buFont typeface="+mj-lt"/>
              <a:buAutoNum type="arabicPeriod"/>
            </a:pPr>
            <a:r>
              <a:rPr lang="en-US" sz="4000" dirty="0">
                <a:solidFill>
                  <a:srgbClr val="FFFFFF"/>
                </a:solidFill>
              </a:rPr>
              <a:t>Recruiter coaching</a:t>
            </a:r>
          </a:p>
          <a:p>
            <a:pPr marL="514350" indent="-514350">
              <a:buFont typeface="+mj-lt"/>
              <a:buAutoNum type="arabicPeriod"/>
            </a:pPr>
            <a:r>
              <a:rPr lang="en-US" sz="4000" dirty="0">
                <a:solidFill>
                  <a:srgbClr val="FFFFFF"/>
                </a:solidFill>
              </a:rPr>
              <a:t>Unbiased algorithms</a:t>
            </a:r>
          </a:p>
          <a:p>
            <a:pPr marL="514350" indent="-514350">
              <a:buFont typeface="+mj-lt"/>
              <a:buAutoNum type="arabicPeriod"/>
            </a:pPr>
            <a:r>
              <a:rPr lang="en-US" sz="4000" dirty="0">
                <a:solidFill>
                  <a:srgbClr val="FFFFFF"/>
                </a:solidFill>
              </a:rPr>
              <a:t>Targeted insights</a:t>
            </a:r>
          </a:p>
          <a:p>
            <a:pPr marL="342900" indent="-342900">
              <a:buFont typeface="+mj-lt"/>
              <a:buAutoNum type="arabicPeriod"/>
            </a:pPr>
            <a:endParaRPr lang="en-US" sz="4000" dirty="0">
              <a:solidFill>
                <a:srgbClr val="FFFFFF"/>
              </a:solidFill>
            </a:endParaRPr>
          </a:p>
        </p:txBody>
      </p:sp>
    </p:spTree>
    <p:extLst>
      <p:ext uri="{BB962C8B-B14F-4D97-AF65-F5344CB8AC3E}">
        <p14:creationId xmlns:p14="http://schemas.microsoft.com/office/powerpoint/2010/main" val="352521419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A0C3AC-2A72-484B-B07D-F2CC519F1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6">
            <a:extLst>
              <a:ext uri="{FF2B5EF4-FFF2-40B4-BE49-F238E27FC236}">
                <a16:creationId xmlns:a16="http://schemas.microsoft.com/office/drawing/2014/main" id="{986477EF-3991-4D07-9F11-9E887C34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lumMod val="85000"/>
              <a:lumOff val="15000"/>
            </a:schemeClr>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6" name="Text Placeholder 2">
            <a:extLst>
              <a:ext uri="{FF2B5EF4-FFF2-40B4-BE49-F238E27FC236}">
                <a16:creationId xmlns:a16="http://schemas.microsoft.com/office/drawing/2014/main" id="{E751D0BD-D347-4BB2-A9FC-D08DCA4E4112}"/>
              </a:ext>
            </a:extLst>
          </p:cNvPr>
          <p:cNvSpPr txBox="1">
            <a:spLocks/>
          </p:cNvSpPr>
          <p:nvPr/>
        </p:nvSpPr>
        <p:spPr>
          <a:xfrm>
            <a:off x="810000" y="5270243"/>
            <a:ext cx="10571998" cy="9704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4400" b="1" dirty="0">
                <a:solidFill>
                  <a:schemeClr val="bg1"/>
                </a:solidFill>
                <a:latin typeface="+mj-lt"/>
                <a:ea typeface="+mj-ea"/>
                <a:cs typeface="+mj-cs"/>
              </a:rPr>
              <a:t>Engagement via Chatbot</a:t>
            </a:r>
            <a:endParaRPr lang="en-US" sz="4400" dirty="0">
              <a:solidFill>
                <a:schemeClr val="bg1"/>
              </a:solidFill>
              <a:latin typeface="+mj-lt"/>
              <a:ea typeface="+mj-ea"/>
              <a:cs typeface="+mj-cs"/>
            </a:endParaRPr>
          </a:p>
        </p:txBody>
      </p:sp>
      <p:sp>
        <p:nvSpPr>
          <p:cNvPr id="31" name="Rounded Rectangle 17">
            <a:extLst>
              <a:ext uri="{FF2B5EF4-FFF2-40B4-BE49-F238E27FC236}">
                <a16:creationId xmlns:a16="http://schemas.microsoft.com/office/drawing/2014/main" id="{A23F8109-B0C1-4D0F-A1B4-C89C9AD70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14" y="995376"/>
            <a:ext cx="3217333" cy="3096358"/>
          </a:xfrm>
          <a:prstGeom prst="roundRect">
            <a:avLst>
              <a:gd name="adj" fmla="val 3513"/>
            </a:avLst>
          </a:prstGeom>
          <a:solidFill>
            <a:schemeClr val="bg1"/>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all center">
            <a:extLst>
              <a:ext uri="{FF2B5EF4-FFF2-40B4-BE49-F238E27FC236}">
                <a16:creationId xmlns:a16="http://schemas.microsoft.com/office/drawing/2014/main" id="{64A47819-71B5-4A16-BA42-D9D7A0F6F3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9500" y="1223976"/>
            <a:ext cx="2639159" cy="2639159"/>
          </a:xfrm>
          <a:prstGeom prst="rect">
            <a:avLst/>
          </a:prstGeom>
        </p:spPr>
      </p:pic>
      <p:sp>
        <p:nvSpPr>
          <p:cNvPr id="3" name="Text Placeholder 2">
            <a:extLst>
              <a:ext uri="{FF2B5EF4-FFF2-40B4-BE49-F238E27FC236}">
                <a16:creationId xmlns:a16="http://schemas.microsoft.com/office/drawing/2014/main" id="{3822F7CB-FCF2-4C3B-824C-5FEA1625B748}"/>
              </a:ext>
            </a:extLst>
          </p:cNvPr>
          <p:cNvSpPr>
            <a:spLocks noGrp="1"/>
          </p:cNvSpPr>
          <p:nvPr>
            <p:ph type="body" sz="quarter" idx="11"/>
          </p:nvPr>
        </p:nvSpPr>
        <p:spPr>
          <a:xfrm>
            <a:off x="4356834" y="995375"/>
            <a:ext cx="7498836" cy="3454309"/>
          </a:xfrm>
          <a:effectLst/>
        </p:spPr>
        <p:txBody>
          <a:bodyPr vert="horz" lIns="91440" tIns="45720" rIns="91440" bIns="45720" rtlCol="0" anchor="ctr">
            <a:normAutofit lnSpcReduction="10000"/>
          </a:bodyPr>
          <a:lstStyle/>
          <a:p>
            <a:pPr lvl="1">
              <a:buFont typeface="Arial" panose="020B0604020202020204" pitchFamily="34" charset="0"/>
              <a:buChar char="•"/>
            </a:pPr>
            <a:r>
              <a:rPr lang="en-US" sz="3200" dirty="0"/>
              <a:t>20+ vendors </a:t>
            </a:r>
          </a:p>
          <a:p>
            <a:pPr lvl="1">
              <a:buFont typeface="Arial" panose="020B0604020202020204" pitchFamily="34" charset="0"/>
              <a:buChar char="•"/>
            </a:pPr>
            <a:r>
              <a:rPr lang="en-US" sz="3200" dirty="0"/>
              <a:t>Candidate engagement &amp; scheduling, talent pool re-engagement</a:t>
            </a:r>
          </a:p>
          <a:p>
            <a:pPr lvl="1">
              <a:buFont typeface="Arial" panose="020B0604020202020204" pitchFamily="34" charset="0"/>
              <a:buChar char="•"/>
            </a:pPr>
            <a:r>
              <a:rPr lang="en-US" sz="3200" dirty="0"/>
              <a:t>Conversational interface</a:t>
            </a:r>
          </a:p>
          <a:p>
            <a:pPr lvl="1">
              <a:buFont typeface="Arial" panose="020B0604020202020204" pitchFamily="34" charset="0"/>
              <a:buChar char="•"/>
            </a:pPr>
            <a:r>
              <a:rPr lang="en-US" sz="3200" dirty="0"/>
              <a:t>Increasing personalization</a:t>
            </a:r>
          </a:p>
          <a:p>
            <a:pPr marL="457200" lvl="1" indent="0">
              <a:buNone/>
            </a:pPr>
            <a:endParaRPr lang="en-US" sz="3200" dirty="0"/>
          </a:p>
          <a:p>
            <a:pPr marL="457200" lvl="1" indent="0" algn="ctr">
              <a:buNone/>
            </a:pPr>
            <a:r>
              <a:rPr lang="en-US" sz="3600" b="1" dirty="0"/>
              <a:t>LHRA.io/AIREC</a:t>
            </a:r>
          </a:p>
          <a:p>
            <a:pPr lvl="1">
              <a:buFont typeface="Arial" panose="020B0604020202020204" pitchFamily="34" charset="0"/>
              <a:buChar char="•"/>
            </a:pPr>
            <a:endParaRPr lang="en-US" sz="3200" dirty="0"/>
          </a:p>
        </p:txBody>
      </p:sp>
      <p:sp>
        <p:nvSpPr>
          <p:cNvPr id="33" name="Title 3">
            <a:extLst>
              <a:ext uri="{FF2B5EF4-FFF2-40B4-BE49-F238E27FC236}">
                <a16:creationId xmlns:a16="http://schemas.microsoft.com/office/drawing/2014/main" id="{EDA40B90-E281-4108-8CC2-959D5F9507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0" y="515430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9" name="Picture 8">
            <a:extLst>
              <a:ext uri="{FF2B5EF4-FFF2-40B4-BE49-F238E27FC236}">
                <a16:creationId xmlns:a16="http://schemas.microsoft.com/office/drawing/2014/main" id="{16931C79-8195-4406-8D43-58BF108EFE83}"/>
              </a:ext>
            </a:extLst>
          </p:cNvPr>
          <p:cNvPicPr>
            <a:picLocks noChangeAspect="1"/>
          </p:cNvPicPr>
          <p:nvPr/>
        </p:nvPicPr>
        <p:blipFill>
          <a:blip r:embed="rId5"/>
          <a:stretch>
            <a:fillRect/>
          </a:stretch>
        </p:blipFill>
        <p:spPr>
          <a:xfrm>
            <a:off x="7824337" y="5262227"/>
            <a:ext cx="4105275" cy="1200793"/>
          </a:xfrm>
          <a:prstGeom prst="rect">
            <a:avLst/>
          </a:prstGeom>
        </p:spPr>
      </p:pic>
    </p:spTree>
    <p:extLst>
      <p:ext uri="{BB962C8B-B14F-4D97-AF65-F5344CB8AC3E}">
        <p14:creationId xmlns:p14="http://schemas.microsoft.com/office/powerpoint/2010/main" val="151453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DBA3-F420-4DBC-A3CC-A4CDFB37713B}"/>
              </a:ext>
            </a:extLst>
          </p:cNvPr>
          <p:cNvSpPr>
            <a:spLocks noGrp="1"/>
          </p:cNvSpPr>
          <p:nvPr>
            <p:ph type="title"/>
          </p:nvPr>
        </p:nvSpPr>
        <p:spPr>
          <a:xfrm>
            <a:off x="1136428" y="627564"/>
            <a:ext cx="7474172" cy="1325563"/>
          </a:xfrm>
        </p:spPr>
        <p:txBody>
          <a:bodyPr>
            <a:normAutofit/>
          </a:bodyPr>
          <a:lstStyle/>
          <a:p>
            <a:r>
              <a:rPr lang="en-US" dirty="0"/>
              <a:t>Case Study</a:t>
            </a:r>
          </a:p>
        </p:txBody>
      </p:sp>
      <p:graphicFrame>
        <p:nvGraphicFramePr>
          <p:cNvPr id="1028" name="Content Placeholder 2">
            <a:extLst>
              <a:ext uri="{FF2B5EF4-FFF2-40B4-BE49-F238E27FC236}">
                <a16:creationId xmlns:a16="http://schemas.microsoft.com/office/drawing/2014/main" id="{B464C6CF-8DB6-4F05-8913-B7D5F2362A49}"/>
              </a:ext>
            </a:extLst>
          </p:cNvPr>
          <p:cNvGraphicFramePr>
            <a:graphicFrameLocks noGrp="1"/>
          </p:cNvGraphicFramePr>
          <p:nvPr>
            <p:ph idx="1"/>
            <p:extLst/>
          </p:nvPr>
        </p:nvGraphicFramePr>
        <p:xfrm>
          <a:off x="1136429" y="2278173"/>
          <a:ext cx="6467867" cy="3952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Image result for nbcuniversal logo">
            <a:extLst>
              <a:ext uri="{FF2B5EF4-FFF2-40B4-BE49-F238E27FC236}">
                <a16:creationId xmlns:a16="http://schemas.microsoft.com/office/drawing/2014/main" id="{BDD9EC14-378F-4803-BC35-11853DBD72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5789" y="3072731"/>
            <a:ext cx="3724348" cy="1440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DAD8F6-C895-406E-939E-259E165ECCB1}"/>
              </a:ext>
            </a:extLst>
          </p:cNvPr>
          <p:cNvPicPr>
            <a:picLocks noChangeAspect="1"/>
          </p:cNvPicPr>
          <p:nvPr/>
        </p:nvPicPr>
        <p:blipFill>
          <a:blip r:embed="rId8"/>
          <a:stretch>
            <a:fillRect/>
          </a:stretch>
        </p:blipFill>
        <p:spPr>
          <a:xfrm>
            <a:off x="9345336" y="5852485"/>
            <a:ext cx="2584276" cy="755901"/>
          </a:xfrm>
          <a:prstGeom prst="rect">
            <a:avLst/>
          </a:prstGeom>
        </p:spPr>
      </p:pic>
    </p:spTree>
    <p:extLst>
      <p:ext uri="{BB962C8B-B14F-4D97-AF65-F5344CB8AC3E}">
        <p14:creationId xmlns:p14="http://schemas.microsoft.com/office/powerpoint/2010/main" val="1171373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EA0C3AC-2A72-484B-B07D-F2CC519F1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986477EF-3991-4D07-9F11-9E887C34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lumMod val="85000"/>
              <a:lumOff val="15000"/>
            </a:schemeClr>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6" name="Text Placeholder 2">
            <a:extLst>
              <a:ext uri="{FF2B5EF4-FFF2-40B4-BE49-F238E27FC236}">
                <a16:creationId xmlns:a16="http://schemas.microsoft.com/office/drawing/2014/main" id="{E751D0BD-D347-4BB2-A9FC-D08DCA4E4112}"/>
              </a:ext>
            </a:extLst>
          </p:cNvPr>
          <p:cNvSpPr txBox="1">
            <a:spLocks/>
          </p:cNvSpPr>
          <p:nvPr/>
        </p:nvSpPr>
        <p:spPr>
          <a:xfrm>
            <a:off x="810000" y="5270243"/>
            <a:ext cx="10571998" cy="9704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4400" b="1" dirty="0">
                <a:solidFill>
                  <a:schemeClr val="bg1"/>
                </a:solidFill>
                <a:latin typeface="+mj-lt"/>
                <a:ea typeface="+mj-ea"/>
                <a:cs typeface="+mj-cs"/>
              </a:rPr>
              <a:t>Sourcing and Matching</a:t>
            </a:r>
            <a:endParaRPr lang="en-US" sz="4400" dirty="0">
              <a:solidFill>
                <a:schemeClr val="bg1"/>
              </a:solidFill>
              <a:latin typeface="+mj-lt"/>
              <a:ea typeface="+mj-ea"/>
              <a:cs typeface="+mj-cs"/>
            </a:endParaRPr>
          </a:p>
        </p:txBody>
      </p:sp>
      <p:sp>
        <p:nvSpPr>
          <p:cNvPr id="24" name="Rounded Rectangle 17">
            <a:extLst>
              <a:ext uri="{FF2B5EF4-FFF2-40B4-BE49-F238E27FC236}">
                <a16:creationId xmlns:a16="http://schemas.microsoft.com/office/drawing/2014/main" id="{A23F8109-B0C1-4D0F-A1B4-C89C9AD70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14" y="995376"/>
            <a:ext cx="3217333" cy="3096358"/>
          </a:xfrm>
          <a:prstGeom prst="roundRect">
            <a:avLst>
              <a:gd name="adj" fmla="val 3513"/>
            </a:avLst>
          </a:prstGeom>
          <a:solidFill>
            <a:schemeClr val="bg1"/>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DNA">
            <a:extLst>
              <a:ext uri="{FF2B5EF4-FFF2-40B4-BE49-F238E27FC236}">
                <a16:creationId xmlns:a16="http://schemas.microsoft.com/office/drawing/2014/main" id="{6AED0EFB-EDC2-405F-A22F-B13B820F20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9500" y="1223976"/>
            <a:ext cx="2639159" cy="2639159"/>
          </a:xfrm>
          <a:prstGeom prst="rect">
            <a:avLst/>
          </a:prstGeom>
        </p:spPr>
      </p:pic>
      <p:sp>
        <p:nvSpPr>
          <p:cNvPr id="3" name="Text Placeholder 2">
            <a:extLst>
              <a:ext uri="{FF2B5EF4-FFF2-40B4-BE49-F238E27FC236}">
                <a16:creationId xmlns:a16="http://schemas.microsoft.com/office/drawing/2014/main" id="{3822F7CB-FCF2-4C3B-824C-5FEA1625B748}"/>
              </a:ext>
            </a:extLst>
          </p:cNvPr>
          <p:cNvSpPr>
            <a:spLocks noGrp="1"/>
          </p:cNvSpPr>
          <p:nvPr>
            <p:ph type="body" sz="quarter" idx="11"/>
          </p:nvPr>
        </p:nvSpPr>
        <p:spPr>
          <a:xfrm>
            <a:off x="4654294" y="204952"/>
            <a:ext cx="7169844" cy="4635062"/>
          </a:xfrm>
          <a:effectLst/>
        </p:spPr>
        <p:txBody>
          <a:bodyPr vert="horz" lIns="91440" tIns="45720" rIns="91440" bIns="45720" rtlCol="0" anchor="ctr">
            <a:normAutofit/>
          </a:bodyPr>
          <a:lstStyle/>
          <a:p>
            <a:pPr lvl="1">
              <a:buFont typeface="Arial" panose="020B0604020202020204" pitchFamily="34" charset="0"/>
              <a:buChar char="•"/>
            </a:pPr>
            <a:r>
              <a:rPr lang="en-US" sz="3200" dirty="0"/>
              <a:t>Automated sourcing/outreach</a:t>
            </a:r>
          </a:p>
          <a:p>
            <a:pPr lvl="1">
              <a:buFont typeface="Arial" panose="020B0604020202020204" pitchFamily="34" charset="0"/>
              <a:buChar char="•"/>
            </a:pPr>
            <a:r>
              <a:rPr lang="en-US" sz="3200" dirty="0"/>
              <a:t>Matching using semantic analysis</a:t>
            </a:r>
          </a:p>
          <a:p>
            <a:pPr lvl="1">
              <a:buFont typeface="Arial" panose="020B0604020202020204" pitchFamily="34" charset="0"/>
              <a:buChar char="•"/>
            </a:pPr>
            <a:endParaRPr lang="en-US" sz="2800" dirty="0"/>
          </a:p>
        </p:txBody>
      </p:sp>
      <p:sp>
        <p:nvSpPr>
          <p:cNvPr id="26" name="Title 3">
            <a:extLst>
              <a:ext uri="{FF2B5EF4-FFF2-40B4-BE49-F238E27FC236}">
                <a16:creationId xmlns:a16="http://schemas.microsoft.com/office/drawing/2014/main" id="{EDA40B90-E281-4108-8CC2-959D5F9507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0" y="515430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9" name="Picture 8">
            <a:extLst>
              <a:ext uri="{FF2B5EF4-FFF2-40B4-BE49-F238E27FC236}">
                <a16:creationId xmlns:a16="http://schemas.microsoft.com/office/drawing/2014/main" id="{E1B0363E-9FAD-45BC-A983-C09181BDE749}"/>
              </a:ext>
            </a:extLst>
          </p:cNvPr>
          <p:cNvPicPr>
            <a:picLocks noChangeAspect="1"/>
          </p:cNvPicPr>
          <p:nvPr/>
        </p:nvPicPr>
        <p:blipFill>
          <a:blip r:embed="rId5"/>
          <a:stretch>
            <a:fillRect/>
          </a:stretch>
        </p:blipFill>
        <p:spPr>
          <a:xfrm>
            <a:off x="7824337" y="5262227"/>
            <a:ext cx="4105275" cy="1200793"/>
          </a:xfrm>
          <a:prstGeom prst="rect">
            <a:avLst/>
          </a:prstGeom>
        </p:spPr>
      </p:pic>
    </p:spTree>
    <p:extLst>
      <p:ext uri="{BB962C8B-B14F-4D97-AF65-F5344CB8AC3E}">
        <p14:creationId xmlns:p14="http://schemas.microsoft.com/office/powerpoint/2010/main" val="2290649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dojo">
            <a:extLst>
              <a:ext uri="{FF2B5EF4-FFF2-40B4-BE49-F238E27FC236}">
                <a16:creationId xmlns:a16="http://schemas.microsoft.com/office/drawing/2014/main" id="{3AB7DBF8-1A50-4F1B-A0EF-DCC022E343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9" r="509" b="1113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70">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46C8EC8-58DE-4CED-B698-786C50DB43A4}"/>
              </a:ext>
            </a:extLst>
          </p:cNvPr>
          <p:cNvSpPr>
            <a:spLocks noGrp="1"/>
          </p:cNvSpPr>
          <p:nvPr>
            <p:ph type="ctrTitle"/>
          </p:nvPr>
        </p:nvSpPr>
        <p:spPr>
          <a:xfrm>
            <a:off x="630688" y="4337523"/>
            <a:ext cx="10918056" cy="1327380"/>
          </a:xfrm>
        </p:spPr>
        <p:txBody>
          <a:bodyPr>
            <a:normAutofit/>
          </a:bodyPr>
          <a:lstStyle/>
          <a:p>
            <a:r>
              <a:rPr lang="en-US" dirty="0"/>
              <a:t>The Grand Master Challenge</a:t>
            </a:r>
          </a:p>
        </p:txBody>
      </p:sp>
      <p:cxnSp>
        <p:nvCxnSpPr>
          <p:cNvPr id="73" name="Straight Connector 72">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77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EA0C3AC-2A72-484B-B07D-F2CC519F1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986477EF-3991-4D07-9F11-9E887C34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lumMod val="85000"/>
              <a:lumOff val="15000"/>
            </a:schemeClr>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6" name="Text Placeholder 2">
            <a:extLst>
              <a:ext uri="{FF2B5EF4-FFF2-40B4-BE49-F238E27FC236}">
                <a16:creationId xmlns:a16="http://schemas.microsoft.com/office/drawing/2014/main" id="{E751D0BD-D347-4BB2-A9FC-D08DCA4E4112}"/>
              </a:ext>
            </a:extLst>
          </p:cNvPr>
          <p:cNvSpPr txBox="1">
            <a:spLocks/>
          </p:cNvSpPr>
          <p:nvPr/>
        </p:nvSpPr>
        <p:spPr>
          <a:xfrm>
            <a:off x="810000" y="5270243"/>
            <a:ext cx="10571998" cy="9704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4400" b="1" dirty="0">
                <a:solidFill>
                  <a:schemeClr val="bg1"/>
                </a:solidFill>
                <a:latin typeface="+mj-lt"/>
                <a:ea typeface="+mj-ea"/>
                <a:cs typeface="+mj-cs"/>
              </a:rPr>
              <a:t>Screening and Assessments</a:t>
            </a:r>
            <a:endParaRPr lang="en-US" sz="4400" dirty="0">
              <a:solidFill>
                <a:schemeClr val="bg1"/>
              </a:solidFill>
              <a:latin typeface="+mj-lt"/>
              <a:ea typeface="+mj-ea"/>
              <a:cs typeface="+mj-cs"/>
            </a:endParaRPr>
          </a:p>
        </p:txBody>
      </p:sp>
      <p:sp>
        <p:nvSpPr>
          <p:cNvPr id="24" name="Rounded Rectangle 17">
            <a:extLst>
              <a:ext uri="{FF2B5EF4-FFF2-40B4-BE49-F238E27FC236}">
                <a16:creationId xmlns:a16="http://schemas.microsoft.com/office/drawing/2014/main" id="{A23F8109-B0C1-4D0F-A1B4-C89C9AD70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14" y="995376"/>
            <a:ext cx="3217333" cy="3096358"/>
          </a:xfrm>
          <a:prstGeom prst="roundRect">
            <a:avLst>
              <a:gd name="adj" fmla="val 3513"/>
            </a:avLst>
          </a:prstGeom>
          <a:solidFill>
            <a:schemeClr val="bg1"/>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Head with Gears">
            <a:extLst>
              <a:ext uri="{FF2B5EF4-FFF2-40B4-BE49-F238E27FC236}">
                <a16:creationId xmlns:a16="http://schemas.microsoft.com/office/drawing/2014/main" id="{A7BFDBAD-A787-4E82-AFC2-DEAB7D1C41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9500" y="1223976"/>
            <a:ext cx="2639159" cy="2639159"/>
          </a:xfrm>
          <a:prstGeom prst="rect">
            <a:avLst/>
          </a:prstGeom>
        </p:spPr>
      </p:pic>
      <p:sp>
        <p:nvSpPr>
          <p:cNvPr id="3" name="Text Placeholder 2">
            <a:extLst>
              <a:ext uri="{FF2B5EF4-FFF2-40B4-BE49-F238E27FC236}">
                <a16:creationId xmlns:a16="http://schemas.microsoft.com/office/drawing/2014/main" id="{3822F7CB-FCF2-4C3B-824C-5FEA1625B748}"/>
              </a:ext>
            </a:extLst>
          </p:cNvPr>
          <p:cNvSpPr>
            <a:spLocks noGrp="1"/>
          </p:cNvSpPr>
          <p:nvPr>
            <p:ph type="body" sz="quarter" idx="11"/>
          </p:nvPr>
        </p:nvSpPr>
        <p:spPr>
          <a:xfrm>
            <a:off x="4356833" y="362607"/>
            <a:ext cx="7640725" cy="4461641"/>
          </a:xfrm>
          <a:effectLst/>
        </p:spPr>
        <p:txBody>
          <a:bodyPr vert="horz" lIns="91440" tIns="45720" rIns="91440" bIns="45720" rtlCol="0" anchor="ctr">
            <a:normAutofit/>
          </a:bodyPr>
          <a:lstStyle/>
          <a:p>
            <a:pPr lvl="1">
              <a:spcAft>
                <a:spcPts val="600"/>
              </a:spcAft>
              <a:buFont typeface="Arial" panose="020B0604020202020204" pitchFamily="34" charset="0"/>
              <a:buChar char="•"/>
            </a:pPr>
            <a:r>
              <a:rPr lang="en-US" sz="3200" dirty="0"/>
              <a:t>Automated screening for candidates</a:t>
            </a:r>
          </a:p>
          <a:p>
            <a:pPr lvl="1">
              <a:spcAft>
                <a:spcPts val="600"/>
              </a:spcAft>
              <a:buFont typeface="Arial" panose="020B0604020202020204" pitchFamily="34" charset="0"/>
              <a:buChar char="•"/>
            </a:pPr>
            <a:r>
              <a:rPr lang="en-US" sz="3200" dirty="0"/>
              <a:t>Assessments can take 60 seconds to 30 minutes or more</a:t>
            </a:r>
          </a:p>
          <a:p>
            <a:pPr lvl="1">
              <a:spcAft>
                <a:spcPts val="600"/>
              </a:spcAft>
              <a:buFont typeface="Arial" panose="020B0604020202020204" pitchFamily="34" charset="0"/>
              <a:buChar char="•"/>
            </a:pPr>
            <a:r>
              <a:rPr lang="en-US" sz="3200" dirty="0"/>
              <a:t>Common formats: video, games</a:t>
            </a:r>
          </a:p>
        </p:txBody>
      </p:sp>
      <p:sp>
        <p:nvSpPr>
          <p:cNvPr id="26" name="Title 3">
            <a:extLst>
              <a:ext uri="{FF2B5EF4-FFF2-40B4-BE49-F238E27FC236}">
                <a16:creationId xmlns:a16="http://schemas.microsoft.com/office/drawing/2014/main" id="{EDA40B90-E281-4108-8CC2-959D5F9507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0" y="515430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9" name="Picture 8">
            <a:extLst>
              <a:ext uri="{FF2B5EF4-FFF2-40B4-BE49-F238E27FC236}">
                <a16:creationId xmlns:a16="http://schemas.microsoft.com/office/drawing/2014/main" id="{914FF6FE-E6CE-4CA3-8675-B599E0252D61}"/>
              </a:ext>
            </a:extLst>
          </p:cNvPr>
          <p:cNvPicPr>
            <a:picLocks noChangeAspect="1"/>
          </p:cNvPicPr>
          <p:nvPr/>
        </p:nvPicPr>
        <p:blipFill>
          <a:blip r:embed="rId5"/>
          <a:stretch>
            <a:fillRect/>
          </a:stretch>
        </p:blipFill>
        <p:spPr>
          <a:xfrm>
            <a:off x="7824337" y="5262227"/>
            <a:ext cx="4105275" cy="1200793"/>
          </a:xfrm>
          <a:prstGeom prst="rect">
            <a:avLst/>
          </a:prstGeom>
        </p:spPr>
      </p:pic>
    </p:spTree>
    <p:extLst>
      <p:ext uri="{BB962C8B-B14F-4D97-AF65-F5344CB8AC3E}">
        <p14:creationId xmlns:p14="http://schemas.microsoft.com/office/powerpoint/2010/main" val="3476279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DBA3-F420-4DBC-A3CC-A4CDFB37713B}"/>
              </a:ext>
            </a:extLst>
          </p:cNvPr>
          <p:cNvSpPr>
            <a:spLocks noGrp="1"/>
          </p:cNvSpPr>
          <p:nvPr>
            <p:ph type="title"/>
          </p:nvPr>
        </p:nvSpPr>
        <p:spPr>
          <a:xfrm>
            <a:off x="1136428" y="627564"/>
            <a:ext cx="7474172" cy="1325563"/>
          </a:xfrm>
        </p:spPr>
        <p:txBody>
          <a:bodyPr>
            <a:normAutofit/>
          </a:bodyPr>
          <a:lstStyle/>
          <a:p>
            <a:r>
              <a:rPr lang="en-US" dirty="0"/>
              <a:t>Case Study</a:t>
            </a:r>
          </a:p>
        </p:txBody>
      </p:sp>
      <p:pic>
        <p:nvPicPr>
          <p:cNvPr id="1026" name="Picture 2" descr="Image result for unilever logo">
            <a:extLst>
              <a:ext uri="{FF2B5EF4-FFF2-40B4-BE49-F238E27FC236}">
                <a16:creationId xmlns:a16="http://schemas.microsoft.com/office/drawing/2014/main" id="{F8270D59-8231-490B-823D-C0BF4F226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7361" y="2577280"/>
            <a:ext cx="1963561" cy="21716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Content Placeholder 2">
            <a:extLst>
              <a:ext uri="{FF2B5EF4-FFF2-40B4-BE49-F238E27FC236}">
                <a16:creationId xmlns:a16="http://schemas.microsoft.com/office/drawing/2014/main" id="{B464C6CF-8DB6-4F05-8913-B7D5F2362A49}"/>
              </a:ext>
            </a:extLst>
          </p:cNvPr>
          <p:cNvGraphicFramePr>
            <a:graphicFrameLocks noGrp="1"/>
          </p:cNvGraphicFramePr>
          <p:nvPr>
            <p:ph idx="1"/>
            <p:extLst>
              <p:ext uri="{D42A27DB-BD31-4B8C-83A1-F6EECF244321}">
                <p14:modId xmlns:p14="http://schemas.microsoft.com/office/powerpoint/2010/main" val="1512006265"/>
              </p:ext>
            </p:extLst>
          </p:nvPr>
        </p:nvGraphicFramePr>
        <p:xfrm>
          <a:off x="1136429" y="2072082"/>
          <a:ext cx="6467867" cy="4284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4AD3573-2927-4EC0-83C4-31D378274855}"/>
              </a:ext>
            </a:extLst>
          </p:cNvPr>
          <p:cNvPicPr>
            <a:picLocks noChangeAspect="1"/>
          </p:cNvPicPr>
          <p:nvPr/>
        </p:nvPicPr>
        <p:blipFill>
          <a:blip r:embed="rId8"/>
          <a:stretch>
            <a:fillRect/>
          </a:stretch>
        </p:blipFill>
        <p:spPr>
          <a:xfrm>
            <a:off x="9345336" y="5852485"/>
            <a:ext cx="2584276" cy="755901"/>
          </a:xfrm>
          <a:prstGeom prst="rect">
            <a:avLst/>
          </a:prstGeom>
        </p:spPr>
      </p:pic>
    </p:spTree>
    <p:extLst>
      <p:ext uri="{BB962C8B-B14F-4D97-AF65-F5344CB8AC3E}">
        <p14:creationId xmlns:p14="http://schemas.microsoft.com/office/powerpoint/2010/main" val="3165932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EA0C3AC-2A72-484B-B07D-F2CC519F1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986477EF-3991-4D07-9F11-9E887C34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lumMod val="85000"/>
              <a:lumOff val="15000"/>
            </a:schemeClr>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6" name="Text Placeholder 2">
            <a:extLst>
              <a:ext uri="{FF2B5EF4-FFF2-40B4-BE49-F238E27FC236}">
                <a16:creationId xmlns:a16="http://schemas.microsoft.com/office/drawing/2014/main" id="{E751D0BD-D347-4BB2-A9FC-D08DCA4E4112}"/>
              </a:ext>
            </a:extLst>
          </p:cNvPr>
          <p:cNvSpPr txBox="1">
            <a:spLocks/>
          </p:cNvSpPr>
          <p:nvPr/>
        </p:nvSpPr>
        <p:spPr>
          <a:xfrm>
            <a:off x="810000" y="5270243"/>
            <a:ext cx="10571998" cy="9704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4400" b="1" dirty="0">
                <a:solidFill>
                  <a:schemeClr val="bg1"/>
                </a:solidFill>
                <a:latin typeface="+mj-lt"/>
                <a:ea typeface="+mj-ea"/>
                <a:cs typeface="+mj-cs"/>
              </a:rPr>
              <a:t>Human and Machine Bias</a:t>
            </a:r>
            <a:endParaRPr lang="en-US" sz="4400" dirty="0">
              <a:solidFill>
                <a:schemeClr val="bg1"/>
              </a:solidFill>
              <a:latin typeface="+mj-lt"/>
              <a:ea typeface="+mj-ea"/>
              <a:cs typeface="+mj-cs"/>
            </a:endParaRPr>
          </a:p>
        </p:txBody>
      </p:sp>
      <p:sp>
        <p:nvSpPr>
          <p:cNvPr id="24" name="Rounded Rectangle 17">
            <a:extLst>
              <a:ext uri="{FF2B5EF4-FFF2-40B4-BE49-F238E27FC236}">
                <a16:creationId xmlns:a16="http://schemas.microsoft.com/office/drawing/2014/main" id="{A23F8109-B0C1-4D0F-A1B4-C89C9AD70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14" y="995376"/>
            <a:ext cx="3217333" cy="3096358"/>
          </a:xfrm>
          <a:prstGeom prst="roundRect">
            <a:avLst>
              <a:gd name="adj" fmla="val 3513"/>
            </a:avLst>
          </a:prstGeom>
          <a:solidFill>
            <a:schemeClr val="bg1"/>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Neutral face with solid fill">
            <a:extLst>
              <a:ext uri="{FF2B5EF4-FFF2-40B4-BE49-F238E27FC236}">
                <a16:creationId xmlns:a16="http://schemas.microsoft.com/office/drawing/2014/main" id="{A7BFDBAD-A787-4E82-AFC2-DEAB7D1C41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9500" y="1223976"/>
            <a:ext cx="2639159" cy="2639159"/>
          </a:xfrm>
          <a:prstGeom prst="rect">
            <a:avLst/>
          </a:prstGeom>
        </p:spPr>
      </p:pic>
      <p:sp>
        <p:nvSpPr>
          <p:cNvPr id="26" name="Title 3">
            <a:extLst>
              <a:ext uri="{FF2B5EF4-FFF2-40B4-BE49-F238E27FC236}">
                <a16:creationId xmlns:a16="http://schemas.microsoft.com/office/drawing/2014/main" id="{EDA40B90-E281-4108-8CC2-959D5F9507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0" y="515430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9" name="Picture 8">
            <a:extLst>
              <a:ext uri="{FF2B5EF4-FFF2-40B4-BE49-F238E27FC236}">
                <a16:creationId xmlns:a16="http://schemas.microsoft.com/office/drawing/2014/main" id="{914FF6FE-E6CE-4CA3-8675-B599E0252D61}"/>
              </a:ext>
            </a:extLst>
          </p:cNvPr>
          <p:cNvPicPr>
            <a:picLocks noChangeAspect="1"/>
          </p:cNvPicPr>
          <p:nvPr/>
        </p:nvPicPr>
        <p:blipFill>
          <a:blip r:embed="rId5"/>
          <a:stretch>
            <a:fillRect/>
          </a:stretch>
        </p:blipFill>
        <p:spPr>
          <a:xfrm>
            <a:off x="7824337" y="5262227"/>
            <a:ext cx="4105275" cy="1200793"/>
          </a:xfrm>
          <a:prstGeom prst="rect">
            <a:avLst/>
          </a:prstGeom>
        </p:spPr>
      </p:pic>
      <p:sp>
        <p:nvSpPr>
          <p:cNvPr id="13" name="Text Placeholder 2">
            <a:extLst>
              <a:ext uri="{FF2B5EF4-FFF2-40B4-BE49-F238E27FC236}">
                <a16:creationId xmlns:a16="http://schemas.microsoft.com/office/drawing/2014/main" id="{637043BD-FD3D-487D-B5C9-04268A4DF251}"/>
              </a:ext>
            </a:extLst>
          </p:cNvPr>
          <p:cNvSpPr txBox="1">
            <a:spLocks/>
          </p:cNvSpPr>
          <p:nvPr/>
        </p:nvSpPr>
        <p:spPr>
          <a:xfrm>
            <a:off x="4356833" y="617307"/>
            <a:ext cx="7356945" cy="3938769"/>
          </a:xfrm>
          <a:prstGeom prst="rect">
            <a:avLst/>
          </a:prstGeom>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buFont typeface="Arial" panose="020B0604020202020204" pitchFamily="34" charset="0"/>
              <a:buChar char="•"/>
            </a:pPr>
            <a:r>
              <a:rPr lang="en-US" sz="3200" dirty="0"/>
              <a:t>Harvard/Sweeney research</a:t>
            </a:r>
          </a:p>
          <a:p>
            <a:pPr lvl="1">
              <a:buFont typeface="Arial" panose="020B0604020202020204" pitchFamily="34" charset="0"/>
              <a:buChar char="•"/>
            </a:pPr>
            <a:r>
              <a:rPr lang="en-US" sz="3200" dirty="0"/>
              <a:t>Algorithmic Bias vs Human Bias</a:t>
            </a:r>
          </a:p>
          <a:p>
            <a:pPr lvl="1">
              <a:buFont typeface="Arial" panose="020B0604020202020204" pitchFamily="34" charset="0"/>
              <a:buChar char="•"/>
            </a:pPr>
            <a:r>
              <a:rPr lang="en-US" sz="3200" dirty="0"/>
              <a:t>Examples</a:t>
            </a:r>
          </a:p>
          <a:p>
            <a:pPr lvl="2">
              <a:buFont typeface="Arial" panose="020B0604020202020204" pitchFamily="34" charset="0"/>
              <a:buChar char="•"/>
            </a:pPr>
            <a:r>
              <a:rPr lang="en-US" sz="2800" dirty="0"/>
              <a:t>Augmented Writing </a:t>
            </a:r>
          </a:p>
          <a:p>
            <a:pPr lvl="2">
              <a:buFont typeface="Arial" panose="020B0604020202020204" pitchFamily="34" charset="0"/>
              <a:buChar char="•"/>
            </a:pPr>
            <a:r>
              <a:rPr lang="en-US" sz="2800" dirty="0"/>
              <a:t>Adverse Impact Analysis </a:t>
            </a:r>
          </a:p>
          <a:p>
            <a:pPr lvl="2">
              <a:buFont typeface="Arial" panose="020B0604020202020204" pitchFamily="34" charset="0"/>
              <a:buChar char="•"/>
            </a:pPr>
            <a:r>
              <a:rPr lang="en-US" sz="2800" dirty="0"/>
              <a:t>Assessments </a:t>
            </a:r>
          </a:p>
        </p:txBody>
      </p:sp>
    </p:spTree>
    <p:extLst>
      <p:ext uri="{BB962C8B-B14F-4D97-AF65-F5344CB8AC3E}">
        <p14:creationId xmlns:p14="http://schemas.microsoft.com/office/powerpoint/2010/main" val="67340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20C6C8F-A2E7-47EE-A1B6-49610912252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But…</a:t>
            </a:r>
          </a:p>
        </p:txBody>
      </p:sp>
      <p:cxnSp>
        <p:nvCxnSpPr>
          <p:cNvPr id="78" name="Straight Connector 77">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1" name="Picture 4" descr="Related image">
            <a:extLst>
              <a:ext uri="{FF2B5EF4-FFF2-40B4-BE49-F238E27FC236}">
                <a16:creationId xmlns:a16="http://schemas.microsoft.com/office/drawing/2014/main" id="{FB6529B8-D7F2-4B25-8C95-50C502696D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822" y="1434140"/>
            <a:ext cx="6553545" cy="399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1B766-EFDB-4941-8813-497AF55B687D}"/>
              </a:ext>
            </a:extLst>
          </p:cNvPr>
          <p:cNvSpPr>
            <a:spLocks noGrp="1"/>
          </p:cNvSpPr>
          <p:nvPr>
            <p:ph idx="1"/>
          </p:nvPr>
        </p:nvSpPr>
        <p:spPr>
          <a:xfrm>
            <a:off x="316523" y="738555"/>
            <a:ext cx="5099539" cy="5574322"/>
          </a:xfrm>
        </p:spPr>
        <p:txBody>
          <a:bodyPr anchor="t">
            <a:normAutofit/>
          </a:bodyPr>
          <a:lstStyle/>
          <a:p>
            <a:r>
              <a:rPr lang="en-US" sz="3200" dirty="0"/>
              <a:t>Internationally recognized research and advisory on technology, talent strategy, innovation, and more</a:t>
            </a:r>
          </a:p>
          <a:p>
            <a:endParaRPr lang="en-US" sz="3200" dirty="0"/>
          </a:p>
          <a:p>
            <a:r>
              <a:rPr lang="en-US" sz="3200" dirty="0"/>
              <a:t>Author: </a:t>
            </a:r>
            <a:r>
              <a:rPr lang="en-US" sz="3200" i="1" dirty="0"/>
              <a:t>Artificial Intelligence for HR</a:t>
            </a:r>
          </a:p>
          <a:p>
            <a:pPr marL="0" indent="0">
              <a:buNone/>
            </a:pPr>
            <a:endParaRPr lang="en-US" sz="3200" dirty="0"/>
          </a:p>
          <a:p>
            <a:r>
              <a:rPr lang="en-US" sz="3200" dirty="0"/>
              <a:t>Host: </a:t>
            </a:r>
            <a:r>
              <a:rPr lang="en-US" sz="3200" i="1" dirty="0"/>
              <a:t>We’re Only Human </a:t>
            </a:r>
            <a:r>
              <a:rPr lang="en-US" sz="3200" dirty="0"/>
              <a:t>podcast—focus on talent trends and technologies</a:t>
            </a:r>
          </a:p>
        </p:txBody>
      </p:sp>
      <p:sp>
        <p:nvSpPr>
          <p:cNvPr id="192" name="Freeform: Shape 19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may contain: 9 people, including Barbara Sandlin Mabrey and Melanie Mabrey Eubanks, people smiling, people standing">
            <a:extLst>
              <a:ext uri="{FF2B5EF4-FFF2-40B4-BE49-F238E27FC236}">
                <a16:creationId xmlns:a16="http://schemas.microsoft.com/office/drawing/2014/main" id="{950B9CFB-7861-4D52-9447-0B99A3EBC1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4" r="11635"/>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
        <p:nvSpPr>
          <p:cNvPr id="2" name="AutoShape 4" descr="https://pbcdn1.podbean.com/imglogo/image-logo/2323476/WOH1400.png">
            <a:extLst>
              <a:ext uri="{FF2B5EF4-FFF2-40B4-BE49-F238E27FC236}">
                <a16:creationId xmlns:a16="http://schemas.microsoft.com/office/drawing/2014/main" id="{92D2C703-BDA8-453C-892A-3DC648CAB5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9176516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83E6-7563-4B4E-8CA8-26E718D12A2C}"/>
              </a:ext>
            </a:extLst>
          </p:cNvPr>
          <p:cNvSpPr>
            <a:spLocks noGrp="1"/>
          </p:cNvSpPr>
          <p:nvPr>
            <p:ph type="title"/>
          </p:nvPr>
        </p:nvSpPr>
        <p:spPr>
          <a:xfrm>
            <a:off x="838200" y="365126"/>
            <a:ext cx="10515600" cy="1116834"/>
          </a:xfrm>
        </p:spPr>
        <p:txBody>
          <a:bodyPr>
            <a:normAutofit/>
          </a:bodyPr>
          <a:lstStyle/>
          <a:p>
            <a:r>
              <a:rPr lang="en-US" sz="4000" dirty="0"/>
              <a:t>Comfort Level with AI/Automation in Recruiting</a:t>
            </a:r>
          </a:p>
        </p:txBody>
      </p:sp>
      <p:graphicFrame>
        <p:nvGraphicFramePr>
          <p:cNvPr id="7" name="Content Placeholder 3">
            <a:extLst>
              <a:ext uri="{FF2B5EF4-FFF2-40B4-BE49-F238E27FC236}">
                <a16:creationId xmlns:a16="http://schemas.microsoft.com/office/drawing/2014/main" id="{32CFFF84-EDE5-4CDF-BC30-5D56B4AEE6BA}"/>
              </a:ext>
            </a:extLst>
          </p:cNvPr>
          <p:cNvGraphicFramePr>
            <a:graphicFrameLocks noGrp="1"/>
          </p:cNvGraphicFramePr>
          <p:nvPr>
            <p:ph idx="1"/>
            <p:extLst>
              <p:ext uri="{D42A27DB-BD31-4B8C-83A1-F6EECF244321}">
                <p14:modId xmlns:p14="http://schemas.microsoft.com/office/powerpoint/2010/main" val="1106258562"/>
              </p:ext>
            </p:extLst>
          </p:nvPr>
        </p:nvGraphicFramePr>
        <p:xfrm>
          <a:off x="472966" y="1340069"/>
          <a:ext cx="11366936" cy="483689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4913DBD-650A-45E8-9D22-03D4C1ABFC1C}"/>
              </a:ext>
            </a:extLst>
          </p:cNvPr>
          <p:cNvSpPr txBox="1"/>
          <p:nvPr/>
        </p:nvSpPr>
        <p:spPr>
          <a:xfrm>
            <a:off x="352099" y="6293616"/>
            <a:ext cx="2283368" cy="400110"/>
          </a:xfrm>
          <a:prstGeom prst="rect">
            <a:avLst/>
          </a:prstGeom>
          <a:noFill/>
        </p:spPr>
        <p:txBody>
          <a:bodyPr wrap="square" rtlCol="0">
            <a:spAutoFit/>
          </a:bodyPr>
          <a:lstStyle>
            <a:defPPr>
              <a:defRPr lang="en-US"/>
            </a:defPPr>
            <a:lvl1pPr>
              <a:defRPr sz="2000"/>
            </a:lvl1pPr>
          </a:lstStyle>
          <a:p>
            <a:r>
              <a:rPr lang="en-US" dirty="0"/>
              <a:t>Sourcing/Contact</a:t>
            </a:r>
          </a:p>
        </p:txBody>
      </p:sp>
      <p:sp>
        <p:nvSpPr>
          <p:cNvPr id="8" name="TextBox 7">
            <a:extLst>
              <a:ext uri="{FF2B5EF4-FFF2-40B4-BE49-F238E27FC236}">
                <a16:creationId xmlns:a16="http://schemas.microsoft.com/office/drawing/2014/main" id="{8D7ED6CD-2AC4-4148-8CA5-AD32F7B63FDF}"/>
              </a:ext>
            </a:extLst>
          </p:cNvPr>
          <p:cNvSpPr txBox="1"/>
          <p:nvPr/>
        </p:nvSpPr>
        <p:spPr>
          <a:xfrm>
            <a:off x="2932386" y="6275332"/>
            <a:ext cx="1655379" cy="369332"/>
          </a:xfrm>
          <a:prstGeom prst="rect">
            <a:avLst/>
          </a:prstGeom>
          <a:noFill/>
        </p:spPr>
        <p:txBody>
          <a:bodyPr wrap="square" rtlCol="0">
            <a:spAutoFit/>
          </a:bodyPr>
          <a:lstStyle>
            <a:defPPr>
              <a:defRPr lang="en-US"/>
            </a:defPPr>
            <a:lvl1pPr>
              <a:defRPr sz="2000"/>
            </a:lvl1pPr>
          </a:lstStyle>
          <a:p>
            <a:r>
              <a:rPr lang="en-US" dirty="0"/>
              <a:t>Screening</a:t>
            </a:r>
          </a:p>
        </p:txBody>
      </p:sp>
      <p:sp>
        <p:nvSpPr>
          <p:cNvPr id="9" name="TextBox 8">
            <a:extLst>
              <a:ext uri="{FF2B5EF4-FFF2-40B4-BE49-F238E27FC236}">
                <a16:creationId xmlns:a16="http://schemas.microsoft.com/office/drawing/2014/main" id="{CDB4780C-F044-471B-86CB-D2C04036F29C}"/>
              </a:ext>
            </a:extLst>
          </p:cNvPr>
          <p:cNvSpPr txBox="1"/>
          <p:nvPr/>
        </p:nvSpPr>
        <p:spPr>
          <a:xfrm>
            <a:off x="8431925" y="6311900"/>
            <a:ext cx="1169276" cy="369332"/>
          </a:xfrm>
          <a:prstGeom prst="rect">
            <a:avLst/>
          </a:prstGeom>
          <a:noFill/>
        </p:spPr>
        <p:txBody>
          <a:bodyPr wrap="square" rtlCol="0">
            <a:spAutoFit/>
          </a:bodyPr>
          <a:lstStyle>
            <a:defPPr>
              <a:defRPr lang="en-US"/>
            </a:defPPr>
            <a:lvl1pPr>
              <a:defRPr sz="2000"/>
            </a:lvl1pPr>
          </a:lstStyle>
          <a:p>
            <a:r>
              <a:rPr lang="en-US" dirty="0"/>
              <a:t>Hire</a:t>
            </a:r>
          </a:p>
        </p:txBody>
      </p:sp>
      <p:sp>
        <p:nvSpPr>
          <p:cNvPr id="10" name="TextBox 9">
            <a:extLst>
              <a:ext uri="{FF2B5EF4-FFF2-40B4-BE49-F238E27FC236}">
                <a16:creationId xmlns:a16="http://schemas.microsoft.com/office/drawing/2014/main" id="{80BAC3D5-0032-4504-A3AF-3D03224ABAAC}"/>
              </a:ext>
            </a:extLst>
          </p:cNvPr>
          <p:cNvSpPr txBox="1"/>
          <p:nvPr/>
        </p:nvSpPr>
        <p:spPr>
          <a:xfrm>
            <a:off x="4884685" y="6311900"/>
            <a:ext cx="1655379" cy="369332"/>
          </a:xfrm>
          <a:prstGeom prst="rect">
            <a:avLst/>
          </a:prstGeom>
          <a:noFill/>
        </p:spPr>
        <p:txBody>
          <a:bodyPr wrap="square" rtlCol="0">
            <a:spAutoFit/>
          </a:bodyPr>
          <a:lstStyle>
            <a:defPPr>
              <a:defRPr lang="en-US"/>
            </a:defPPr>
            <a:lvl1pPr>
              <a:defRPr sz="2000"/>
            </a:lvl1pPr>
          </a:lstStyle>
          <a:p>
            <a:r>
              <a:rPr lang="en-US" dirty="0"/>
              <a:t>Assessing</a:t>
            </a:r>
          </a:p>
        </p:txBody>
      </p:sp>
      <p:sp>
        <p:nvSpPr>
          <p:cNvPr id="11" name="TextBox 10">
            <a:extLst>
              <a:ext uri="{FF2B5EF4-FFF2-40B4-BE49-F238E27FC236}">
                <a16:creationId xmlns:a16="http://schemas.microsoft.com/office/drawing/2014/main" id="{633D23F6-3A14-467A-AD8A-002F2A4C961D}"/>
              </a:ext>
            </a:extLst>
          </p:cNvPr>
          <p:cNvSpPr txBox="1"/>
          <p:nvPr/>
        </p:nvSpPr>
        <p:spPr>
          <a:xfrm>
            <a:off x="6776547" y="6293616"/>
            <a:ext cx="1655379" cy="369332"/>
          </a:xfrm>
          <a:prstGeom prst="rect">
            <a:avLst/>
          </a:prstGeom>
          <a:noFill/>
        </p:spPr>
        <p:txBody>
          <a:bodyPr wrap="square" rtlCol="0">
            <a:spAutoFit/>
          </a:bodyPr>
          <a:lstStyle>
            <a:defPPr>
              <a:defRPr lang="en-US"/>
            </a:defPPr>
            <a:lvl1pPr>
              <a:defRPr sz="2000"/>
            </a:lvl1pPr>
          </a:lstStyle>
          <a:p>
            <a:r>
              <a:rPr lang="en-US" dirty="0"/>
              <a:t>Offer</a:t>
            </a:r>
          </a:p>
        </p:txBody>
      </p:sp>
      <p:sp>
        <p:nvSpPr>
          <p:cNvPr id="12" name="TextBox 11">
            <a:extLst>
              <a:ext uri="{FF2B5EF4-FFF2-40B4-BE49-F238E27FC236}">
                <a16:creationId xmlns:a16="http://schemas.microsoft.com/office/drawing/2014/main" id="{D7D53FBD-F1CE-4D6A-9791-559AEDC1D790}"/>
              </a:ext>
            </a:extLst>
          </p:cNvPr>
          <p:cNvSpPr txBox="1"/>
          <p:nvPr/>
        </p:nvSpPr>
        <p:spPr>
          <a:xfrm>
            <a:off x="10184524" y="6308209"/>
            <a:ext cx="1655378" cy="400110"/>
          </a:xfrm>
          <a:prstGeom prst="rect">
            <a:avLst/>
          </a:prstGeom>
          <a:noFill/>
        </p:spPr>
        <p:txBody>
          <a:bodyPr wrap="square" rtlCol="0">
            <a:spAutoFit/>
          </a:bodyPr>
          <a:lstStyle/>
          <a:p>
            <a:r>
              <a:rPr lang="en-US" sz="2000" dirty="0"/>
              <a:t>Onboarding</a:t>
            </a:r>
          </a:p>
        </p:txBody>
      </p:sp>
    </p:spTree>
    <p:extLst>
      <p:ext uri="{BB962C8B-B14F-4D97-AF65-F5344CB8AC3E}">
        <p14:creationId xmlns:p14="http://schemas.microsoft.com/office/powerpoint/2010/main" val="3996368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utdoor object, nature&#10;&#10;Description generated with high confidence">
            <a:extLst>
              <a:ext uri="{FF2B5EF4-FFF2-40B4-BE49-F238E27FC236}">
                <a16:creationId xmlns:a16="http://schemas.microsoft.com/office/drawing/2014/main" id="{99BE366E-FBF4-4CD0-8CF9-31043AC88C23}"/>
              </a:ext>
            </a:extLst>
          </p:cNvPr>
          <p:cNvPicPr>
            <a:picLocks noChangeAspect="1"/>
          </p:cNvPicPr>
          <p:nvPr/>
        </p:nvPicPr>
        <p:blipFill rotWithShape="1">
          <a:blip r:embed="rId3">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6" name="TextBox 5">
            <a:extLst>
              <a:ext uri="{FF2B5EF4-FFF2-40B4-BE49-F238E27FC236}">
                <a16:creationId xmlns:a16="http://schemas.microsoft.com/office/drawing/2014/main" id="{2E538977-003C-4D66-9020-B1A8E8F1EFF2}"/>
              </a:ext>
            </a:extLst>
          </p:cNvPr>
          <p:cNvSpPr txBox="1"/>
          <p:nvPr/>
        </p:nvSpPr>
        <p:spPr>
          <a:xfrm>
            <a:off x="2514175" y="1873920"/>
            <a:ext cx="7163650" cy="1754326"/>
          </a:xfrm>
          <a:prstGeom prst="rect">
            <a:avLst/>
          </a:prstGeom>
          <a:noFill/>
        </p:spPr>
        <p:txBody>
          <a:bodyPr wrap="square" rtlCol="0">
            <a:spAutoFit/>
          </a:bodyPr>
          <a:lstStyle/>
          <a:p>
            <a:pPr algn="ctr">
              <a:lnSpc>
                <a:spcPct val="90000"/>
              </a:lnSpc>
            </a:pPr>
            <a:r>
              <a:rPr lang="en-US" sz="6000" b="1" dirty="0">
                <a:solidFill>
                  <a:schemeClr val="bg1"/>
                </a:solidFill>
                <a:latin typeface="Montserrat" panose="02000505000000020004" pitchFamily="2" charset="0"/>
                <a:ea typeface="Arial Unicode MS" panose="020B0604020202020204" pitchFamily="34" charset="-128"/>
                <a:cs typeface="Arial Unicode MS" panose="020B0604020202020204" pitchFamily="34" charset="-128"/>
              </a:rPr>
              <a:t>AI, Ethics, and </a:t>
            </a:r>
            <a:br>
              <a:rPr lang="en-US" sz="6000" b="1" dirty="0">
                <a:solidFill>
                  <a:schemeClr val="bg1"/>
                </a:solidFill>
                <a:latin typeface="Montserrat" panose="02000505000000020004" pitchFamily="2" charset="0"/>
                <a:ea typeface="Arial Unicode MS" panose="020B0604020202020204" pitchFamily="34" charset="-128"/>
                <a:cs typeface="Arial Unicode MS" panose="020B0604020202020204" pitchFamily="34" charset="-128"/>
              </a:rPr>
            </a:br>
            <a:r>
              <a:rPr lang="en-US" sz="6000" b="1" dirty="0">
                <a:solidFill>
                  <a:schemeClr val="bg1"/>
                </a:solidFill>
                <a:latin typeface="Montserrat" panose="02000505000000020004" pitchFamily="2" charset="0"/>
                <a:ea typeface="Arial Unicode MS" panose="020B0604020202020204" pitchFamily="34" charset="-128"/>
                <a:cs typeface="Arial Unicode MS" panose="020B0604020202020204" pitchFamily="34" charset="-128"/>
              </a:rPr>
              <a:t>Human Work</a:t>
            </a:r>
          </a:p>
        </p:txBody>
      </p:sp>
      <p:sp>
        <p:nvSpPr>
          <p:cNvPr id="2" name="Rectangle 1">
            <a:extLst>
              <a:ext uri="{FF2B5EF4-FFF2-40B4-BE49-F238E27FC236}">
                <a16:creationId xmlns:a16="http://schemas.microsoft.com/office/drawing/2014/main" id="{198398C2-C805-455D-98A2-1D77A1577FC7}"/>
              </a:ext>
            </a:extLst>
          </p:cNvPr>
          <p:cNvSpPr/>
          <p:nvPr/>
        </p:nvSpPr>
        <p:spPr>
          <a:xfrm>
            <a:off x="0" y="5502166"/>
            <a:ext cx="12192000" cy="13558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2DA581E2-76E5-46FE-AAB9-A14EF88B7E24}"/>
              </a:ext>
            </a:extLst>
          </p:cNvPr>
          <p:cNvPicPr>
            <a:picLocks noChangeAspect="1"/>
          </p:cNvPicPr>
          <p:nvPr/>
        </p:nvPicPr>
        <p:blipFill>
          <a:blip r:embed="rId4"/>
          <a:stretch>
            <a:fillRect/>
          </a:stretch>
        </p:blipFill>
        <p:spPr>
          <a:xfrm>
            <a:off x="4264635" y="5595356"/>
            <a:ext cx="3662730" cy="1071348"/>
          </a:xfrm>
          <a:prstGeom prst="rect">
            <a:avLst/>
          </a:prstGeom>
        </p:spPr>
      </p:pic>
    </p:spTree>
    <p:extLst>
      <p:ext uri="{BB962C8B-B14F-4D97-AF65-F5344CB8AC3E}">
        <p14:creationId xmlns:p14="http://schemas.microsoft.com/office/powerpoint/2010/main" val="732592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9673F0F-EB27-4D8A-8660-65376962307E}"/>
              </a:ext>
            </a:extLst>
          </p:cNvPr>
          <p:cNvSpPr>
            <a:spLocks noGrp="1"/>
          </p:cNvSpPr>
          <p:nvPr>
            <p:ph type="title"/>
          </p:nvPr>
        </p:nvSpPr>
        <p:spPr>
          <a:xfrm>
            <a:off x="833002" y="365125"/>
            <a:ext cx="10520702" cy="1325563"/>
          </a:xfrm>
        </p:spPr>
        <p:txBody>
          <a:bodyPr>
            <a:normAutofit/>
          </a:bodyPr>
          <a:lstStyle/>
          <a:p>
            <a:r>
              <a:rPr lang="en-US" dirty="0"/>
              <a:t>Vendor Considerations</a:t>
            </a:r>
          </a:p>
        </p:txBody>
      </p:sp>
      <p:graphicFrame>
        <p:nvGraphicFramePr>
          <p:cNvPr id="6" name="Content Placeholder 3">
            <a:extLst>
              <a:ext uri="{FF2B5EF4-FFF2-40B4-BE49-F238E27FC236}">
                <a16:creationId xmlns:a16="http://schemas.microsoft.com/office/drawing/2014/main" id="{F3C12A0C-0774-44D6-B884-6175D9642303}"/>
              </a:ext>
            </a:extLst>
          </p:cNvPr>
          <p:cNvGraphicFramePr>
            <a:graphicFrameLocks noGrp="1"/>
          </p:cNvGraphicFramePr>
          <p:nvPr>
            <p:ph idx="1"/>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192560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3A6CA7-67F2-475F-9BB4-323BC73380D0}"/>
              </a:ext>
            </a:extLst>
          </p:cNvPr>
          <p:cNvSpPr>
            <a:spLocks noGrp="1"/>
          </p:cNvSpPr>
          <p:nvPr>
            <p:ph type="title"/>
          </p:nvPr>
        </p:nvSpPr>
        <p:spPr>
          <a:xfrm>
            <a:off x="833002" y="365125"/>
            <a:ext cx="10520702" cy="1325563"/>
          </a:xfrm>
        </p:spPr>
        <p:txBody>
          <a:bodyPr>
            <a:normAutofit/>
          </a:bodyPr>
          <a:lstStyle/>
          <a:p>
            <a:r>
              <a:rPr lang="en-US" dirty="0"/>
              <a:t>Buyer Considerations</a:t>
            </a:r>
          </a:p>
        </p:txBody>
      </p:sp>
      <p:graphicFrame>
        <p:nvGraphicFramePr>
          <p:cNvPr id="5" name="Content Placeholder 2">
            <a:extLst>
              <a:ext uri="{FF2B5EF4-FFF2-40B4-BE49-F238E27FC236}">
                <a16:creationId xmlns:a16="http://schemas.microsoft.com/office/drawing/2014/main" id="{4EB1BA72-82D7-40E2-9EDA-9C89296419C3}"/>
              </a:ext>
            </a:extLst>
          </p:cNvPr>
          <p:cNvGraphicFramePr>
            <a:graphicFrameLocks noGrp="1"/>
          </p:cNvGraphicFramePr>
          <p:nvPr>
            <p:ph idx="1"/>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09718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22F7CB-FCF2-4C3B-824C-5FEA1625B748}"/>
              </a:ext>
            </a:extLst>
          </p:cNvPr>
          <p:cNvSpPr>
            <a:spLocks noGrp="1"/>
          </p:cNvSpPr>
          <p:nvPr>
            <p:ph type="body" sz="quarter" idx="11"/>
          </p:nvPr>
        </p:nvSpPr>
        <p:spPr>
          <a:xfrm>
            <a:off x="224052" y="989013"/>
            <a:ext cx="5414962" cy="5145087"/>
          </a:xfrm>
        </p:spPr>
        <p:txBody>
          <a:bodyPr>
            <a:normAutofit/>
          </a:bodyPr>
          <a:lstStyle/>
          <a:p>
            <a:pPr marL="0" indent="0">
              <a:buNone/>
            </a:pPr>
            <a:r>
              <a:rPr lang="en-US" b="1" dirty="0"/>
              <a:t>Skills for an AI-Driven Workplace</a:t>
            </a:r>
          </a:p>
          <a:p>
            <a:pPr marL="0" indent="0">
              <a:buNone/>
            </a:pPr>
            <a:endParaRPr lang="en-US" b="1" dirty="0"/>
          </a:p>
          <a:p>
            <a:r>
              <a:rPr lang="en-US" dirty="0"/>
              <a:t>Creativity – Randy Bailey</a:t>
            </a:r>
          </a:p>
          <a:p>
            <a:r>
              <a:rPr lang="en-US" dirty="0"/>
              <a:t>Curiosity – “The Provisioner”</a:t>
            </a:r>
          </a:p>
          <a:p>
            <a:r>
              <a:rPr lang="en-US" dirty="0"/>
              <a:t>Compassion – Virgin Media</a:t>
            </a:r>
          </a:p>
          <a:p>
            <a:r>
              <a:rPr lang="en-US" dirty="0"/>
              <a:t>Collaboration – H&amp;R Block</a:t>
            </a:r>
          </a:p>
          <a:p>
            <a:r>
              <a:rPr lang="en-US" dirty="0"/>
              <a:t>Critical Thinking – Credit Suisse</a:t>
            </a:r>
          </a:p>
          <a:p>
            <a:endParaRPr lang="en-US" dirty="0"/>
          </a:p>
          <a:p>
            <a:pPr marL="0" indent="0">
              <a:buNone/>
            </a:pPr>
            <a:endParaRPr lang="en-US" dirty="0"/>
          </a:p>
        </p:txBody>
      </p:sp>
      <p:pic>
        <p:nvPicPr>
          <p:cNvPr id="6" name="Picture 5">
            <a:extLst>
              <a:ext uri="{FF2B5EF4-FFF2-40B4-BE49-F238E27FC236}">
                <a16:creationId xmlns:a16="http://schemas.microsoft.com/office/drawing/2014/main" id="{4203C7F4-2DCD-4564-B5EE-4F61384E7BE9}"/>
              </a:ext>
            </a:extLst>
          </p:cNvPr>
          <p:cNvPicPr>
            <a:picLocks noChangeAspect="1"/>
          </p:cNvPicPr>
          <p:nvPr/>
        </p:nvPicPr>
        <p:blipFill>
          <a:blip r:embed="rId3"/>
          <a:stretch>
            <a:fillRect/>
          </a:stretch>
        </p:blipFill>
        <p:spPr>
          <a:xfrm>
            <a:off x="5439697" y="0"/>
            <a:ext cx="6858000" cy="6858000"/>
          </a:xfrm>
          <a:prstGeom prst="rect">
            <a:avLst/>
          </a:prstGeom>
        </p:spPr>
      </p:pic>
    </p:spTree>
    <p:extLst>
      <p:ext uri="{BB962C8B-B14F-4D97-AF65-F5344CB8AC3E}">
        <p14:creationId xmlns:p14="http://schemas.microsoft.com/office/powerpoint/2010/main" val="32125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EA54-DA23-49AC-8676-BBAB08C4ED10}"/>
              </a:ext>
            </a:extLst>
          </p:cNvPr>
          <p:cNvSpPr>
            <a:spLocks noGrp="1"/>
          </p:cNvSpPr>
          <p:nvPr>
            <p:ph type="title"/>
          </p:nvPr>
        </p:nvSpPr>
        <p:spPr>
          <a:xfrm>
            <a:off x="706693" y="249660"/>
            <a:ext cx="10515600" cy="1325563"/>
          </a:xfrm>
        </p:spPr>
        <p:txBody>
          <a:bodyPr>
            <a:normAutofit fontScale="90000"/>
          </a:bodyPr>
          <a:lstStyle/>
          <a:p>
            <a:r>
              <a:rPr lang="en-US" sz="3800" i="1" dirty="0"/>
              <a:t>If you train yourself to be a robot, then you’re out of a job.</a:t>
            </a:r>
            <a:r>
              <a:rPr lang="en-US" sz="3800" dirty="0"/>
              <a:t> </a:t>
            </a:r>
            <a:br>
              <a:rPr lang="en-US" sz="3800" dirty="0"/>
            </a:br>
            <a:r>
              <a:rPr lang="en-US" sz="2800" dirty="0"/>
              <a:t>Gordon Sandford, Deloitte</a:t>
            </a:r>
            <a:endParaRPr lang="en-US" sz="4000" dirty="0"/>
          </a:p>
        </p:txBody>
      </p:sp>
      <p:sp>
        <p:nvSpPr>
          <p:cNvPr id="5" name="Title 1">
            <a:extLst>
              <a:ext uri="{FF2B5EF4-FFF2-40B4-BE49-F238E27FC236}">
                <a16:creationId xmlns:a16="http://schemas.microsoft.com/office/drawing/2014/main" id="{6524935D-C6F8-4673-9F7F-F29A100E95B6}"/>
              </a:ext>
            </a:extLst>
          </p:cNvPr>
          <p:cNvSpPr txBox="1">
            <a:spLocks/>
          </p:cNvSpPr>
          <p:nvPr/>
        </p:nvSpPr>
        <p:spPr>
          <a:xfrm>
            <a:off x="838200" y="53992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sp>
        <p:nvSpPr>
          <p:cNvPr id="7" name="Title 1">
            <a:extLst>
              <a:ext uri="{FF2B5EF4-FFF2-40B4-BE49-F238E27FC236}">
                <a16:creationId xmlns:a16="http://schemas.microsoft.com/office/drawing/2014/main" id="{FA0D90EE-321E-4576-86EF-532CFE084B6F}"/>
              </a:ext>
            </a:extLst>
          </p:cNvPr>
          <p:cNvSpPr txBox="1">
            <a:spLocks/>
          </p:cNvSpPr>
          <p:nvPr/>
        </p:nvSpPr>
        <p:spPr>
          <a:xfrm>
            <a:off x="706693" y="4835366"/>
            <a:ext cx="10515600" cy="1591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i="1" dirty="0"/>
              <a:t>The most in-demand skills today aren’t coding or technical in nature. They are soft skills.</a:t>
            </a:r>
            <a:r>
              <a:rPr lang="en-US" sz="3800" dirty="0"/>
              <a:t> </a:t>
            </a:r>
            <a:br>
              <a:rPr lang="en-US" sz="3800" dirty="0"/>
            </a:br>
            <a:r>
              <a:rPr lang="en-US" sz="2800" dirty="0"/>
              <a:t>Jeff Weiner, CEO of LinkedIn</a:t>
            </a:r>
            <a:endParaRPr lang="en-US" sz="3800" dirty="0"/>
          </a:p>
        </p:txBody>
      </p:sp>
      <p:sp>
        <p:nvSpPr>
          <p:cNvPr id="8" name="Rectangle 7">
            <a:extLst>
              <a:ext uri="{FF2B5EF4-FFF2-40B4-BE49-F238E27FC236}">
                <a16:creationId xmlns:a16="http://schemas.microsoft.com/office/drawing/2014/main" id="{C9EAAA1B-FF13-4BB3-93BE-BDFA5DC74953}"/>
              </a:ext>
            </a:extLst>
          </p:cNvPr>
          <p:cNvSpPr/>
          <p:nvPr/>
        </p:nvSpPr>
        <p:spPr>
          <a:xfrm>
            <a:off x="1658982" y="1862643"/>
            <a:ext cx="10621402" cy="2462213"/>
          </a:xfrm>
          <a:prstGeom prst="rect">
            <a:avLst/>
          </a:prstGeom>
        </p:spPr>
        <p:txBody>
          <a:bodyPr wrap="square">
            <a:spAutoFit/>
          </a:bodyPr>
          <a:lstStyle/>
          <a:p>
            <a:r>
              <a:rPr lang="en-US" sz="3800" i="1" dirty="0">
                <a:latin typeface="+mj-lt"/>
                <a:ea typeface="+mj-ea"/>
                <a:cs typeface="+mj-cs"/>
              </a:rPr>
              <a:t>Universities could substantially increase the value… if they spent more time teaching their students critical soft skills.</a:t>
            </a:r>
            <a:br>
              <a:rPr lang="en-US" sz="3800" i="1" dirty="0">
                <a:latin typeface="+mj-lt"/>
                <a:ea typeface="+mj-ea"/>
                <a:cs typeface="+mj-cs"/>
              </a:rPr>
            </a:br>
            <a:r>
              <a:rPr lang="en-US" sz="2800" dirty="0">
                <a:latin typeface="+mj-lt"/>
                <a:ea typeface="+mj-ea"/>
                <a:cs typeface="+mj-cs"/>
              </a:rPr>
              <a:t>ManpowerGroup</a:t>
            </a:r>
            <a:r>
              <a:rPr lang="en-US" sz="4000" i="1" dirty="0">
                <a:latin typeface="+mj-lt"/>
                <a:ea typeface="+mj-ea"/>
                <a:cs typeface="+mj-cs"/>
              </a:rPr>
              <a:t> </a:t>
            </a:r>
          </a:p>
        </p:txBody>
      </p:sp>
      <p:sp>
        <p:nvSpPr>
          <p:cNvPr id="9" name="Rectangle 8">
            <a:extLst>
              <a:ext uri="{FF2B5EF4-FFF2-40B4-BE49-F238E27FC236}">
                <a16:creationId xmlns:a16="http://schemas.microsoft.com/office/drawing/2014/main" id="{03236B6A-BC66-4253-9CC3-58174CC04F75}"/>
              </a:ext>
            </a:extLst>
          </p:cNvPr>
          <p:cNvSpPr/>
          <p:nvPr/>
        </p:nvSpPr>
        <p:spPr>
          <a:xfrm>
            <a:off x="1124125" y="1776018"/>
            <a:ext cx="9932565" cy="8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B4BF6A-E746-4FB6-B7E0-350428639515}"/>
              </a:ext>
            </a:extLst>
          </p:cNvPr>
          <p:cNvSpPr/>
          <p:nvPr/>
        </p:nvSpPr>
        <p:spPr>
          <a:xfrm>
            <a:off x="1124124" y="4547946"/>
            <a:ext cx="9932565" cy="8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12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3BD852-EC69-4892-A18A-845B9F810079}"/>
              </a:ext>
            </a:extLst>
          </p:cNvPr>
          <p:cNvSpPr>
            <a:spLocks noGrp="1"/>
          </p:cNvSpPr>
          <p:nvPr>
            <p:ph type="title"/>
          </p:nvPr>
        </p:nvSpPr>
        <p:spPr>
          <a:xfrm>
            <a:off x="336884" y="742951"/>
            <a:ext cx="4332307" cy="4962524"/>
          </a:xfrm>
        </p:spPr>
        <p:txBody>
          <a:bodyPr vert="horz" lIns="91440" tIns="45720" rIns="91440" bIns="45720" rtlCol="0" anchor="ctr">
            <a:normAutofit/>
          </a:bodyPr>
          <a:lstStyle/>
          <a:p>
            <a:pPr algn="ctr"/>
            <a:r>
              <a:rPr lang="en-US" sz="6000" kern="1200" dirty="0">
                <a:solidFill>
                  <a:srgbClr val="FFFFFF"/>
                </a:solidFill>
                <a:latin typeface="+mj-lt"/>
                <a:ea typeface="+mj-ea"/>
                <a:cs typeface="+mj-cs"/>
              </a:rPr>
              <a:t>Get The Research</a:t>
            </a:r>
            <a:br>
              <a:rPr lang="en-US" sz="6000" kern="1200" dirty="0">
                <a:solidFill>
                  <a:srgbClr val="FFFFFF"/>
                </a:solidFill>
                <a:latin typeface="+mj-lt"/>
                <a:ea typeface="+mj-ea"/>
                <a:cs typeface="+mj-cs"/>
              </a:rPr>
            </a:br>
            <a:br>
              <a:rPr lang="en-US" sz="6000" kern="1200" dirty="0">
                <a:solidFill>
                  <a:srgbClr val="FFFFFF"/>
                </a:solidFill>
                <a:latin typeface="+mj-lt"/>
                <a:ea typeface="+mj-ea"/>
                <a:cs typeface="+mj-cs"/>
              </a:rPr>
            </a:br>
            <a:r>
              <a:rPr lang="en-US" sz="6000" u="sng" kern="1200" dirty="0">
                <a:solidFill>
                  <a:schemeClr val="bg1"/>
                </a:solidFill>
                <a:latin typeface="+mj-lt"/>
                <a:ea typeface="+mj-ea"/>
                <a:cs typeface="+mj-cs"/>
                <a:hlinkClick r:id="rId2">
                  <a:extLst>
                    <a:ext uri="{A12FA001-AC4F-418D-AE19-62706E023703}">
                      <ahyp:hlinkClr xmlns:ahyp="http://schemas.microsoft.com/office/drawing/2018/hyperlinkcolor" val="tx"/>
                    </a:ext>
                  </a:extLst>
                </a:hlinkClick>
              </a:rPr>
              <a:t>LHRA.io/</a:t>
            </a:r>
            <a:r>
              <a:rPr lang="en-US" sz="6000" u="sng" kern="1200" dirty="0" err="1">
                <a:solidFill>
                  <a:schemeClr val="bg1"/>
                </a:solidFill>
                <a:latin typeface="+mj-lt"/>
                <a:ea typeface="+mj-ea"/>
                <a:cs typeface="+mj-cs"/>
                <a:hlinkClick r:id="rId2">
                  <a:extLst>
                    <a:ext uri="{A12FA001-AC4F-418D-AE19-62706E023703}">
                      <ahyp:hlinkClr xmlns:ahyp="http://schemas.microsoft.com/office/drawing/2018/hyperlinkcolor" val="tx"/>
                    </a:ext>
                  </a:extLst>
                </a:hlinkClick>
              </a:rPr>
              <a:t>airec</a:t>
            </a:r>
            <a:endParaRPr lang="en-US" sz="6000" u="sng" kern="1200" dirty="0">
              <a:solidFill>
                <a:schemeClr val="bg1"/>
              </a:solidFill>
              <a:latin typeface="+mj-lt"/>
              <a:ea typeface="+mj-ea"/>
              <a:cs typeface="+mj-cs"/>
            </a:endParaRPr>
          </a:p>
        </p:txBody>
      </p:sp>
      <p:pic>
        <p:nvPicPr>
          <p:cNvPr id="7" name="Content Placeholder 6" descr="A screen shot of a person&#10;&#10;Description automatically generated">
            <a:extLst>
              <a:ext uri="{FF2B5EF4-FFF2-40B4-BE49-F238E27FC236}">
                <a16:creationId xmlns:a16="http://schemas.microsoft.com/office/drawing/2014/main" id="{81F12E38-B07B-4ED8-BF5C-75BC45536E8C}"/>
              </a:ext>
            </a:extLst>
          </p:cNvPr>
          <p:cNvPicPr>
            <a:picLocks noGrp="1" noChangeAspect="1"/>
          </p:cNvPicPr>
          <p:nvPr>
            <p:ph idx="1"/>
          </p:nvPr>
        </p:nvPicPr>
        <p:blipFill rotWithShape="1">
          <a:blip r:embed="rId3"/>
          <a:srcRect t="9580" b="3914"/>
          <a:stretch/>
        </p:blipFill>
        <p:spPr>
          <a:xfrm>
            <a:off x="5804814" y="492573"/>
            <a:ext cx="5251560" cy="5880796"/>
          </a:xfrm>
          <a:prstGeom prst="rect">
            <a:avLst/>
          </a:prstGeom>
        </p:spPr>
      </p:pic>
    </p:spTree>
    <p:extLst>
      <p:ext uri="{BB962C8B-B14F-4D97-AF65-F5344CB8AC3E}">
        <p14:creationId xmlns:p14="http://schemas.microsoft.com/office/powerpoint/2010/main" val="2637015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E6EF255-4D50-410E-BEC2-A1813081AA8A}"/>
              </a:ext>
            </a:extLst>
          </p:cNvPr>
          <p:cNvSpPr>
            <a:spLocks noGrp="1"/>
          </p:cNvSpPr>
          <p:nvPr>
            <p:ph type="title"/>
          </p:nvPr>
        </p:nvSpPr>
        <p:spPr>
          <a:xfrm>
            <a:off x="863029" y="1012004"/>
            <a:ext cx="3416158" cy="4795408"/>
          </a:xfrm>
        </p:spPr>
        <p:txBody>
          <a:bodyPr>
            <a:normAutofit/>
          </a:bodyPr>
          <a:lstStyle/>
          <a:p>
            <a:r>
              <a:rPr lang="en-US">
                <a:solidFill>
                  <a:srgbClr val="FFFFFF"/>
                </a:solidFill>
              </a:rPr>
              <a:t>Questions? </a:t>
            </a:r>
          </a:p>
        </p:txBody>
      </p:sp>
      <p:graphicFrame>
        <p:nvGraphicFramePr>
          <p:cNvPr id="7" name="Content Placeholder 4">
            <a:extLst>
              <a:ext uri="{FF2B5EF4-FFF2-40B4-BE49-F238E27FC236}">
                <a16:creationId xmlns:a16="http://schemas.microsoft.com/office/drawing/2014/main" id="{7DC167DF-6869-466E-87CE-646F5012730A}"/>
              </a:ext>
            </a:extLst>
          </p:cNvPr>
          <p:cNvGraphicFramePr>
            <a:graphicFrameLocks noGrp="1"/>
          </p:cNvGraphicFramePr>
          <p:nvPr>
            <p:ph idx="1"/>
            <p:extLst>
              <p:ext uri="{D42A27DB-BD31-4B8C-83A1-F6EECF244321}">
                <p14:modId xmlns:p14="http://schemas.microsoft.com/office/powerpoint/2010/main" val="6604143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16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Related image">
            <a:extLst>
              <a:ext uri="{FF2B5EF4-FFF2-40B4-BE49-F238E27FC236}">
                <a16:creationId xmlns:a16="http://schemas.microsoft.com/office/drawing/2014/main" id="{14877160-FA27-4A58-B5D4-743F221CA7B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5724F802-6177-4B64-913E-F0D136664939}"/>
              </a:ext>
            </a:extLst>
          </p:cNvPr>
          <p:cNvSpPr>
            <a:spLocks noGrp="1"/>
          </p:cNvSpPr>
          <p:nvPr>
            <p:ph type="title"/>
          </p:nvPr>
        </p:nvSpPr>
        <p:spPr>
          <a:xfrm>
            <a:off x="838200" y="1122362"/>
            <a:ext cx="10515600" cy="2900518"/>
          </a:xfrm>
        </p:spPr>
        <p:txBody>
          <a:bodyPr vert="horz" lIns="91440" tIns="45720" rIns="91440" bIns="45720" rtlCol="0" anchor="b">
            <a:normAutofit/>
          </a:bodyPr>
          <a:lstStyle/>
          <a:p>
            <a:pPr algn="ctr"/>
            <a:r>
              <a:rPr lang="en-US" sz="5400" dirty="0">
                <a:solidFill>
                  <a:srgbClr val="FFFFFF"/>
                </a:solidFill>
              </a:rPr>
              <a:t>More, or less? </a:t>
            </a:r>
          </a:p>
        </p:txBody>
      </p:sp>
    </p:spTree>
    <p:extLst>
      <p:ext uri="{BB962C8B-B14F-4D97-AF65-F5344CB8AC3E}">
        <p14:creationId xmlns:p14="http://schemas.microsoft.com/office/powerpoint/2010/main" val="95723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utdoor object, nature&#10;&#10;Description generated with high confidence">
            <a:extLst>
              <a:ext uri="{FF2B5EF4-FFF2-40B4-BE49-F238E27FC236}">
                <a16:creationId xmlns:a16="http://schemas.microsoft.com/office/drawing/2014/main" id="{99BE366E-FBF4-4CD0-8CF9-31043AC88C23}"/>
              </a:ext>
            </a:extLst>
          </p:cNvPr>
          <p:cNvPicPr>
            <a:picLocks noChangeAspect="1"/>
          </p:cNvPicPr>
          <p:nvPr/>
        </p:nvPicPr>
        <p:blipFill rotWithShape="1">
          <a:blip r:embed="rId3">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6" name="TextBox 5">
            <a:extLst>
              <a:ext uri="{FF2B5EF4-FFF2-40B4-BE49-F238E27FC236}">
                <a16:creationId xmlns:a16="http://schemas.microsoft.com/office/drawing/2014/main" id="{2E538977-003C-4D66-9020-B1A8E8F1EFF2}"/>
              </a:ext>
            </a:extLst>
          </p:cNvPr>
          <p:cNvSpPr txBox="1"/>
          <p:nvPr/>
        </p:nvSpPr>
        <p:spPr>
          <a:xfrm>
            <a:off x="2514175" y="1873920"/>
            <a:ext cx="7163650" cy="1754326"/>
          </a:xfrm>
          <a:prstGeom prst="rect">
            <a:avLst/>
          </a:prstGeom>
          <a:noFill/>
        </p:spPr>
        <p:txBody>
          <a:bodyPr wrap="square" rtlCol="0">
            <a:spAutoFit/>
          </a:bodyPr>
          <a:lstStyle/>
          <a:p>
            <a:pPr algn="ctr">
              <a:lnSpc>
                <a:spcPct val="90000"/>
              </a:lnSpc>
            </a:pPr>
            <a:r>
              <a:rPr lang="en-US" sz="6000" b="1" dirty="0">
                <a:solidFill>
                  <a:schemeClr val="bg1"/>
                </a:solidFill>
                <a:latin typeface="Montserrat" panose="02000505000000020004" pitchFamily="2" charset="0"/>
                <a:ea typeface="Arial Unicode MS" panose="020B0604020202020204" pitchFamily="34" charset="-128"/>
                <a:cs typeface="Arial Unicode MS" panose="020B0604020202020204" pitchFamily="34" charset="-128"/>
              </a:rPr>
              <a:t>Defining AI and Market Scope</a:t>
            </a:r>
          </a:p>
        </p:txBody>
      </p:sp>
      <p:sp>
        <p:nvSpPr>
          <p:cNvPr id="2" name="Rectangle 1">
            <a:extLst>
              <a:ext uri="{FF2B5EF4-FFF2-40B4-BE49-F238E27FC236}">
                <a16:creationId xmlns:a16="http://schemas.microsoft.com/office/drawing/2014/main" id="{198398C2-C805-455D-98A2-1D77A1577FC7}"/>
              </a:ext>
            </a:extLst>
          </p:cNvPr>
          <p:cNvSpPr/>
          <p:nvPr/>
        </p:nvSpPr>
        <p:spPr>
          <a:xfrm>
            <a:off x="0" y="5502166"/>
            <a:ext cx="12192000" cy="13558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2DA581E2-76E5-46FE-AAB9-A14EF88B7E24}"/>
              </a:ext>
            </a:extLst>
          </p:cNvPr>
          <p:cNvPicPr>
            <a:picLocks noChangeAspect="1"/>
          </p:cNvPicPr>
          <p:nvPr/>
        </p:nvPicPr>
        <p:blipFill>
          <a:blip r:embed="rId4"/>
          <a:stretch>
            <a:fillRect/>
          </a:stretch>
        </p:blipFill>
        <p:spPr>
          <a:xfrm>
            <a:off x="4264635" y="5595356"/>
            <a:ext cx="3662730" cy="1071348"/>
          </a:xfrm>
          <a:prstGeom prst="rect">
            <a:avLst/>
          </a:prstGeom>
        </p:spPr>
      </p:pic>
    </p:spTree>
    <p:extLst>
      <p:ext uri="{BB962C8B-B14F-4D97-AF65-F5344CB8AC3E}">
        <p14:creationId xmlns:p14="http://schemas.microsoft.com/office/powerpoint/2010/main" val="7821942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circuit board&#10;&#10;Description generated with high confidence">
            <a:extLst>
              <a:ext uri="{FF2B5EF4-FFF2-40B4-BE49-F238E27FC236}">
                <a16:creationId xmlns:a16="http://schemas.microsoft.com/office/drawing/2014/main" id="{3168C8B9-2741-4C09-8B21-D5AE5A7CE917}"/>
              </a:ext>
            </a:extLst>
          </p:cNvPr>
          <p:cNvPicPr>
            <a:picLocks noGrp="1" noChangeAspect="1"/>
          </p:cNvPicPr>
          <p:nvPr>
            <p:ph idx="1"/>
          </p:nvPr>
        </p:nvPicPr>
        <p:blipFill rotWithShape="1">
          <a:blip r:embed="rId3">
            <a:alphaModFix amt="35000"/>
            <a:extLst>
              <a:ext uri="{28A0092B-C50C-407E-A947-70E740481C1C}">
                <a14:useLocalDpi xmlns:a14="http://schemas.microsoft.com/office/drawing/2010/main" val="0"/>
              </a:ext>
            </a:extLst>
          </a:blip>
          <a:srcRect t="17279"/>
          <a:stretch/>
        </p:blipFill>
        <p:spPr>
          <a:xfrm>
            <a:off x="20" y="15767"/>
            <a:ext cx="12191980" cy="6857999"/>
          </a:xfrm>
          <a:prstGeom prst="rect">
            <a:avLst/>
          </a:prstGeom>
        </p:spPr>
      </p:pic>
      <p:sp>
        <p:nvSpPr>
          <p:cNvPr id="2" name="Title 1">
            <a:extLst>
              <a:ext uri="{FF2B5EF4-FFF2-40B4-BE49-F238E27FC236}">
                <a16:creationId xmlns:a16="http://schemas.microsoft.com/office/drawing/2014/main" id="{DBB37C2A-4A57-427C-8D59-18D270C93781}"/>
              </a:ext>
            </a:extLst>
          </p:cNvPr>
          <p:cNvSpPr>
            <a:spLocks noGrp="1"/>
          </p:cNvSpPr>
          <p:nvPr>
            <p:ph type="title"/>
          </p:nvPr>
        </p:nvSpPr>
        <p:spPr>
          <a:xfrm>
            <a:off x="838199" y="1065862"/>
            <a:ext cx="6052955" cy="4726276"/>
          </a:xfrm>
        </p:spPr>
        <p:txBody>
          <a:bodyPr>
            <a:normAutofit/>
          </a:bodyPr>
          <a:lstStyle/>
          <a:p>
            <a:pPr algn="r"/>
            <a:r>
              <a:rPr lang="en-US" sz="8000" dirty="0">
                <a:ln w="22225">
                  <a:solidFill>
                    <a:srgbClr val="FFFFFF"/>
                  </a:solidFill>
                </a:ln>
              </a:rPr>
              <a:t>What is AI?</a:t>
            </a:r>
          </a:p>
        </p:txBody>
      </p:sp>
      <p:cxnSp>
        <p:nvCxnSpPr>
          <p:cNvPr id="12" name="Straight Connector 11">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0C1B522-9C36-464C-8255-2CDC8507752E}"/>
              </a:ext>
            </a:extLst>
          </p:cNvPr>
          <p:cNvSpPr>
            <a:spLocks noGrp="1"/>
          </p:cNvSpPr>
          <p:nvPr>
            <p:ph type="body" sz="quarter" idx="4294967295"/>
          </p:nvPr>
        </p:nvSpPr>
        <p:spPr>
          <a:xfrm>
            <a:off x="7534641" y="1065862"/>
            <a:ext cx="3860002" cy="4726276"/>
          </a:xfrm>
        </p:spPr>
        <p:txBody>
          <a:bodyPr anchor="ctr">
            <a:normAutofit/>
          </a:bodyPr>
          <a:lstStyle/>
          <a:p>
            <a:pPr marL="0" indent="0">
              <a:buNone/>
            </a:pPr>
            <a:r>
              <a:rPr lang="en-US" sz="3200" i="1">
                <a:solidFill>
                  <a:srgbClr val="FFFFFF"/>
                </a:solidFill>
              </a:rPr>
              <a:t>The lack of a precise, universally accepted definition of AI probably has helped the field to grow, blossom, and advance at an ever-accelerating pace. </a:t>
            </a:r>
          </a:p>
          <a:p>
            <a:pPr marL="0" indent="0">
              <a:buNone/>
            </a:pPr>
            <a:r>
              <a:rPr lang="en-US" sz="3200" i="1">
                <a:solidFill>
                  <a:srgbClr val="FFFFFF"/>
                </a:solidFill>
              </a:rPr>
              <a:t>–Stanford University</a:t>
            </a:r>
            <a:endParaRPr lang="en-US" sz="3200" i="1" dirty="0">
              <a:solidFill>
                <a:srgbClr val="FFFFFF"/>
              </a:solidFill>
            </a:endParaRPr>
          </a:p>
        </p:txBody>
      </p:sp>
    </p:spTree>
    <p:extLst>
      <p:ext uri="{BB962C8B-B14F-4D97-AF65-F5344CB8AC3E}">
        <p14:creationId xmlns:p14="http://schemas.microsoft.com/office/powerpoint/2010/main" val="338680269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27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8BFAD1-C914-48F9-A4EC-C2193696CA71}"/>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Components of AI</a:t>
            </a:r>
          </a:p>
        </p:txBody>
      </p:sp>
      <p:pic>
        <p:nvPicPr>
          <p:cNvPr id="5" name="Picture Placeholder 4" descr="A circuit board&#10;&#10;Description generated with high confidence">
            <a:extLst>
              <a:ext uri="{FF2B5EF4-FFF2-40B4-BE49-F238E27FC236}">
                <a16:creationId xmlns:a16="http://schemas.microsoft.com/office/drawing/2014/main" id="{3168C8B9-2741-4C09-8B21-D5AE5A7CE9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423"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70C1B522-9C36-464C-8255-2CDC8507752E}"/>
              </a:ext>
            </a:extLst>
          </p:cNvPr>
          <p:cNvSpPr>
            <a:spLocks noGrp="1"/>
          </p:cNvSpPr>
          <p:nvPr>
            <p:ph type="body" sz="quarter" idx="4294967295"/>
          </p:nvPr>
        </p:nvSpPr>
        <p:spPr>
          <a:xfrm>
            <a:off x="8029319" y="917725"/>
            <a:ext cx="3424739" cy="4852362"/>
          </a:xfrm>
        </p:spPr>
        <p:txBody>
          <a:bodyPr anchor="ctr">
            <a:normAutofit/>
          </a:bodyPr>
          <a:lstStyle/>
          <a:p>
            <a:r>
              <a:rPr lang="en-US" dirty="0">
                <a:solidFill>
                  <a:srgbClr val="FFFFFF"/>
                </a:solidFill>
              </a:rPr>
              <a:t>Machine learning</a:t>
            </a:r>
          </a:p>
          <a:p>
            <a:r>
              <a:rPr lang="en-US" dirty="0">
                <a:solidFill>
                  <a:srgbClr val="FFFFFF"/>
                </a:solidFill>
              </a:rPr>
              <a:t>Natural language processing</a:t>
            </a:r>
          </a:p>
          <a:p>
            <a:endParaRPr lang="en-US" dirty="0">
              <a:solidFill>
                <a:srgbClr val="FFFFFF"/>
              </a:solidFill>
            </a:endParaRPr>
          </a:p>
          <a:p>
            <a:pPr marL="0" indent="0">
              <a:buNone/>
            </a:pPr>
            <a:r>
              <a:rPr lang="en-US" b="1" dirty="0">
                <a:solidFill>
                  <a:srgbClr val="FFFFFF"/>
                </a:solidFill>
              </a:rPr>
              <a:t>Examples</a:t>
            </a:r>
          </a:p>
          <a:p>
            <a:r>
              <a:rPr lang="en-US" dirty="0">
                <a:solidFill>
                  <a:srgbClr val="FFFFFF"/>
                </a:solidFill>
              </a:rPr>
              <a:t>Streaming video algorithm</a:t>
            </a:r>
          </a:p>
          <a:p>
            <a:r>
              <a:rPr lang="en-US" dirty="0">
                <a:solidFill>
                  <a:srgbClr val="FFFFFF"/>
                </a:solidFill>
              </a:rPr>
              <a:t>Computer vision</a:t>
            </a:r>
          </a:p>
          <a:p>
            <a:r>
              <a:rPr lang="en-US" dirty="0">
                <a:solidFill>
                  <a:srgbClr val="FFFFFF"/>
                </a:solidFill>
              </a:rPr>
              <a:t>Voice assistants</a:t>
            </a:r>
          </a:p>
        </p:txBody>
      </p:sp>
    </p:spTree>
    <p:extLst>
      <p:ext uri="{BB962C8B-B14F-4D97-AF65-F5344CB8AC3E}">
        <p14:creationId xmlns:p14="http://schemas.microsoft.com/office/powerpoint/2010/main" val="281503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ircuit board&#10;&#10;Description generated with high confidence">
            <a:extLst>
              <a:ext uri="{FF2B5EF4-FFF2-40B4-BE49-F238E27FC236}">
                <a16:creationId xmlns:a16="http://schemas.microsoft.com/office/drawing/2014/main" id="{3168C8B9-2741-4C09-8B21-D5AE5A7CE91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511" r="12511"/>
          <a:stretch>
            <a:fillRect/>
          </a:stretch>
        </p:blipFill>
        <p:spPr/>
      </p:pic>
      <p:sp>
        <p:nvSpPr>
          <p:cNvPr id="3" name="Text Placeholder 2">
            <a:extLst>
              <a:ext uri="{FF2B5EF4-FFF2-40B4-BE49-F238E27FC236}">
                <a16:creationId xmlns:a16="http://schemas.microsoft.com/office/drawing/2014/main" id="{70C1B522-9C36-464C-8255-2CDC8507752E}"/>
              </a:ext>
            </a:extLst>
          </p:cNvPr>
          <p:cNvSpPr>
            <a:spLocks noGrp="1"/>
          </p:cNvSpPr>
          <p:nvPr>
            <p:ph type="body" sz="quarter" idx="11"/>
          </p:nvPr>
        </p:nvSpPr>
        <p:spPr>
          <a:xfrm>
            <a:off x="6361113" y="1548581"/>
            <a:ext cx="5624058" cy="4946812"/>
          </a:xfrm>
        </p:spPr>
        <p:txBody>
          <a:bodyPr>
            <a:normAutofit lnSpcReduction="10000"/>
          </a:bodyPr>
          <a:lstStyle/>
          <a:p>
            <a:pPr marL="0" indent="0" algn="ctr">
              <a:buNone/>
            </a:pPr>
            <a:r>
              <a:rPr lang="en-US" sz="3200" b="1" dirty="0"/>
              <a:t>AI Technology Funding</a:t>
            </a:r>
          </a:p>
          <a:p>
            <a:pPr marL="0" indent="0">
              <a:buNone/>
            </a:pPr>
            <a:endParaRPr lang="en-US" sz="3200" dirty="0"/>
          </a:p>
          <a:p>
            <a:r>
              <a:rPr lang="en-US" sz="3200" dirty="0"/>
              <a:t>2017: ~$1 billion in HR Tech funding overall</a:t>
            </a:r>
          </a:p>
          <a:p>
            <a:r>
              <a:rPr lang="en-US" sz="3200" dirty="0"/>
              <a:t>Half of 2017 funding went to companies targeting AI tech </a:t>
            </a:r>
          </a:p>
          <a:p>
            <a:r>
              <a:rPr lang="en-US" sz="3200" dirty="0"/>
              <a:t>2018: 4x increase in overall funding</a:t>
            </a:r>
          </a:p>
          <a:p>
            <a:r>
              <a:rPr lang="en-US" sz="3200" dirty="0"/>
              <a:t>2019: starting to see outcomes from those investments</a:t>
            </a:r>
          </a:p>
          <a:p>
            <a:endParaRPr lang="en-US" dirty="0"/>
          </a:p>
        </p:txBody>
      </p:sp>
      <p:pic>
        <p:nvPicPr>
          <p:cNvPr id="4" name="Picture 3">
            <a:extLst>
              <a:ext uri="{FF2B5EF4-FFF2-40B4-BE49-F238E27FC236}">
                <a16:creationId xmlns:a16="http://schemas.microsoft.com/office/drawing/2014/main" id="{60BAA890-0EA2-4E94-B307-3E242A71C7BB}"/>
              </a:ext>
            </a:extLst>
          </p:cNvPr>
          <p:cNvPicPr>
            <a:picLocks noChangeAspect="1"/>
          </p:cNvPicPr>
          <p:nvPr/>
        </p:nvPicPr>
        <p:blipFill>
          <a:blip r:embed="rId4"/>
          <a:stretch>
            <a:fillRect/>
          </a:stretch>
        </p:blipFill>
        <p:spPr>
          <a:xfrm>
            <a:off x="7341777" y="186259"/>
            <a:ext cx="3662730" cy="1071348"/>
          </a:xfrm>
          <a:prstGeom prst="rect">
            <a:avLst/>
          </a:prstGeom>
        </p:spPr>
      </p:pic>
    </p:spTree>
    <p:extLst>
      <p:ext uri="{BB962C8B-B14F-4D97-AF65-F5344CB8AC3E}">
        <p14:creationId xmlns:p14="http://schemas.microsoft.com/office/powerpoint/2010/main" val="230775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BDC744-2E73-429D-842C-EE73F108F36F}"/>
              </a:ext>
            </a:extLst>
          </p:cNvPr>
          <p:cNvSpPr>
            <a:spLocks noGrp="1"/>
          </p:cNvSpPr>
          <p:nvPr>
            <p:ph type="title"/>
          </p:nvPr>
        </p:nvSpPr>
        <p:spPr>
          <a:xfrm>
            <a:off x="833002" y="365125"/>
            <a:ext cx="10520702" cy="1325563"/>
          </a:xfrm>
        </p:spPr>
        <p:txBody>
          <a:bodyPr>
            <a:normAutofit/>
          </a:bodyPr>
          <a:lstStyle/>
          <a:p>
            <a:r>
              <a:rPr lang="en-US" b="1"/>
              <a:t>The Value Promise of AI</a:t>
            </a:r>
            <a:br>
              <a:rPr lang="en-US" b="1"/>
            </a:br>
            <a:endParaRPr lang="en-US"/>
          </a:p>
        </p:txBody>
      </p:sp>
      <p:graphicFrame>
        <p:nvGraphicFramePr>
          <p:cNvPr id="14" name="Text Placeholder 2">
            <a:extLst>
              <a:ext uri="{FF2B5EF4-FFF2-40B4-BE49-F238E27FC236}">
                <a16:creationId xmlns:a16="http://schemas.microsoft.com/office/drawing/2014/main" id="{29E61984-39C4-42ED-9444-6C5E3C5A49A6}"/>
              </a:ext>
            </a:extLst>
          </p:cNvPr>
          <p:cNvGraphicFramePr/>
          <p:nvPr>
            <p:extLst>
              <p:ext uri="{D42A27DB-BD31-4B8C-83A1-F6EECF244321}">
                <p14:modId xmlns:p14="http://schemas.microsoft.com/office/powerpoint/2010/main" val="1337000102"/>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57037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utdoor object, nature&#10;&#10;Description generated with high confidence">
            <a:extLst>
              <a:ext uri="{FF2B5EF4-FFF2-40B4-BE49-F238E27FC236}">
                <a16:creationId xmlns:a16="http://schemas.microsoft.com/office/drawing/2014/main" id="{99BE366E-FBF4-4CD0-8CF9-31043AC88C23}"/>
              </a:ext>
            </a:extLst>
          </p:cNvPr>
          <p:cNvPicPr>
            <a:picLocks noChangeAspect="1"/>
          </p:cNvPicPr>
          <p:nvPr/>
        </p:nvPicPr>
        <p:blipFill rotWithShape="1">
          <a:blip r:embed="rId3">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6" name="TextBox 5">
            <a:extLst>
              <a:ext uri="{FF2B5EF4-FFF2-40B4-BE49-F238E27FC236}">
                <a16:creationId xmlns:a16="http://schemas.microsoft.com/office/drawing/2014/main" id="{2E538977-003C-4D66-9020-B1A8E8F1EFF2}"/>
              </a:ext>
            </a:extLst>
          </p:cNvPr>
          <p:cNvSpPr txBox="1"/>
          <p:nvPr/>
        </p:nvSpPr>
        <p:spPr>
          <a:xfrm>
            <a:off x="2514175" y="1873920"/>
            <a:ext cx="7622602" cy="2585323"/>
          </a:xfrm>
          <a:prstGeom prst="rect">
            <a:avLst/>
          </a:prstGeom>
          <a:noFill/>
        </p:spPr>
        <p:txBody>
          <a:bodyPr wrap="square" rtlCol="0">
            <a:spAutoFit/>
          </a:bodyPr>
          <a:lstStyle/>
          <a:p>
            <a:pPr algn="ctr">
              <a:lnSpc>
                <a:spcPct val="90000"/>
              </a:lnSpc>
            </a:pPr>
            <a:r>
              <a:rPr lang="en-US" sz="6000" b="1" dirty="0">
                <a:solidFill>
                  <a:schemeClr val="bg1"/>
                </a:solidFill>
                <a:latin typeface="Montserrat" panose="02000505000000020004" pitchFamily="2" charset="0"/>
                <a:ea typeface="Arial Unicode MS" panose="020B0604020202020204" pitchFamily="34" charset="-128"/>
                <a:cs typeface="Arial Unicode MS" panose="020B0604020202020204" pitchFamily="34" charset="-128"/>
              </a:rPr>
              <a:t>AI in </a:t>
            </a:r>
            <a:br>
              <a:rPr lang="en-US" sz="6000" b="1" dirty="0">
                <a:solidFill>
                  <a:schemeClr val="bg1"/>
                </a:solidFill>
                <a:latin typeface="Montserrat" panose="02000505000000020004" pitchFamily="2" charset="0"/>
                <a:ea typeface="Arial Unicode MS" panose="020B0604020202020204" pitchFamily="34" charset="-128"/>
                <a:cs typeface="Arial Unicode MS" panose="020B0604020202020204" pitchFamily="34" charset="-128"/>
              </a:rPr>
            </a:br>
            <a:r>
              <a:rPr lang="en-US" sz="6000" b="1" dirty="0">
                <a:solidFill>
                  <a:schemeClr val="bg1"/>
                </a:solidFill>
                <a:latin typeface="Montserrat" panose="02000505000000020004" pitchFamily="2" charset="0"/>
                <a:ea typeface="Arial Unicode MS" panose="020B0604020202020204" pitchFamily="34" charset="-128"/>
                <a:cs typeface="Arial Unicode MS" panose="020B0604020202020204" pitchFamily="34" charset="-128"/>
              </a:rPr>
              <a:t>Talent Acquisition Technology</a:t>
            </a:r>
          </a:p>
        </p:txBody>
      </p:sp>
      <p:sp>
        <p:nvSpPr>
          <p:cNvPr id="2" name="Rectangle 1">
            <a:extLst>
              <a:ext uri="{FF2B5EF4-FFF2-40B4-BE49-F238E27FC236}">
                <a16:creationId xmlns:a16="http://schemas.microsoft.com/office/drawing/2014/main" id="{198398C2-C805-455D-98A2-1D77A1577FC7}"/>
              </a:ext>
            </a:extLst>
          </p:cNvPr>
          <p:cNvSpPr/>
          <p:nvPr/>
        </p:nvSpPr>
        <p:spPr>
          <a:xfrm>
            <a:off x="0" y="5502166"/>
            <a:ext cx="12192000" cy="13558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2DA581E2-76E5-46FE-AAB9-A14EF88B7E24}"/>
              </a:ext>
            </a:extLst>
          </p:cNvPr>
          <p:cNvPicPr>
            <a:picLocks noChangeAspect="1"/>
          </p:cNvPicPr>
          <p:nvPr/>
        </p:nvPicPr>
        <p:blipFill>
          <a:blip r:embed="rId4"/>
          <a:stretch>
            <a:fillRect/>
          </a:stretch>
        </p:blipFill>
        <p:spPr>
          <a:xfrm>
            <a:off x="4264635" y="5595356"/>
            <a:ext cx="3662730" cy="1071348"/>
          </a:xfrm>
          <a:prstGeom prst="rect">
            <a:avLst/>
          </a:prstGeom>
        </p:spPr>
      </p:pic>
    </p:spTree>
    <p:extLst>
      <p:ext uri="{BB962C8B-B14F-4D97-AF65-F5344CB8AC3E}">
        <p14:creationId xmlns:p14="http://schemas.microsoft.com/office/powerpoint/2010/main" val="28584204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1799</Words>
  <Application>Microsoft Office PowerPoint</Application>
  <PresentationFormat>Widescreen</PresentationFormat>
  <Paragraphs>148</Paragraphs>
  <Slides>27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Calibri Light</vt:lpstr>
      <vt:lpstr>Lucida Grande</vt:lpstr>
      <vt:lpstr>Montserrat</vt:lpstr>
      <vt:lpstr>Trebuchet MS</vt:lpstr>
      <vt:lpstr>Office Theme</vt:lpstr>
      <vt:lpstr>1_Office Theme</vt:lpstr>
      <vt:lpstr>2_Office Theme</vt:lpstr>
      <vt:lpstr>5 Ways AI Will Enable Recruiting  to Be More Human, Not Less</vt:lpstr>
      <vt:lpstr>PowerPoint Presentation</vt:lpstr>
      <vt:lpstr>More, or less? </vt:lpstr>
      <vt:lpstr>PowerPoint Presentation</vt:lpstr>
      <vt:lpstr>What is AI?</vt:lpstr>
      <vt:lpstr>Components of AI</vt:lpstr>
      <vt:lpstr>PowerPoint Presentation</vt:lpstr>
      <vt:lpstr>The Value Promise of AI </vt:lpstr>
      <vt:lpstr>PowerPoint Presentation</vt:lpstr>
      <vt:lpstr>Amazon’s Hiring Case Study</vt:lpstr>
      <vt:lpstr>5 Key Areas of Impact</vt:lpstr>
      <vt:lpstr>PowerPoint Presentation</vt:lpstr>
      <vt:lpstr>Case Study</vt:lpstr>
      <vt:lpstr>PowerPoint Presentation</vt:lpstr>
      <vt:lpstr>The Grand Master Challenge</vt:lpstr>
      <vt:lpstr>PowerPoint Presentation</vt:lpstr>
      <vt:lpstr>Case Study</vt:lpstr>
      <vt:lpstr>PowerPoint Presentation</vt:lpstr>
      <vt:lpstr>But…</vt:lpstr>
      <vt:lpstr>Comfort Level with AI/Automation in Recruiting</vt:lpstr>
      <vt:lpstr>PowerPoint Presentation</vt:lpstr>
      <vt:lpstr>Vendor Considerations</vt:lpstr>
      <vt:lpstr>Buyer Considerations</vt:lpstr>
      <vt:lpstr>PowerPoint Presentation</vt:lpstr>
      <vt:lpstr>If you train yourself to be a robot, then you’re out of a job.  Gordon Sandford, Deloitte</vt:lpstr>
      <vt:lpstr>Get The Research  LHRA.io/airec</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Ways AI Will Enable Recruiting  to Be More Human, Not Less</dc:title>
  <dc:creator>Ben Eubanks</dc:creator>
  <cp:lastModifiedBy>Ben Eubanks</cp:lastModifiedBy>
  <cp:revision>2</cp:revision>
  <dcterms:created xsi:type="dcterms:W3CDTF">2019-05-16T20:42:59Z</dcterms:created>
  <dcterms:modified xsi:type="dcterms:W3CDTF">2019-05-16T20:56:01Z</dcterms:modified>
</cp:coreProperties>
</file>